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Lst>
  <p:notesMasterIdLst>
    <p:notesMasterId r:id="rId35"/>
  </p:notesMasterIdLst>
  <p:sldIdLst>
    <p:sldId id="256" r:id="rId5"/>
    <p:sldId id="257" r:id="rId6"/>
    <p:sldId id="259" r:id="rId7"/>
    <p:sldId id="258" r:id="rId8"/>
    <p:sldId id="265" r:id="rId9"/>
    <p:sldId id="276" r:id="rId10"/>
    <p:sldId id="277" r:id="rId11"/>
    <p:sldId id="278" r:id="rId12"/>
    <p:sldId id="279" r:id="rId13"/>
    <p:sldId id="280" r:id="rId14"/>
    <p:sldId id="281" r:id="rId15"/>
    <p:sldId id="282" r:id="rId16"/>
    <p:sldId id="283" r:id="rId17"/>
    <p:sldId id="284" r:id="rId18"/>
    <p:sldId id="285" r:id="rId19"/>
    <p:sldId id="286" r:id="rId20"/>
    <p:sldId id="287" r:id="rId21"/>
    <p:sldId id="288" r:id="rId22"/>
    <p:sldId id="289" r:id="rId23"/>
    <p:sldId id="290" r:id="rId24"/>
    <p:sldId id="291" r:id="rId25"/>
    <p:sldId id="292" r:id="rId26"/>
    <p:sldId id="293" r:id="rId27"/>
    <p:sldId id="294" r:id="rId28"/>
    <p:sldId id="295" r:id="rId29"/>
    <p:sldId id="296" r:id="rId30"/>
    <p:sldId id="297" r:id="rId31"/>
    <p:sldId id="298" r:id="rId32"/>
    <p:sldId id="267" r:id="rId33"/>
    <p:sldId id="275"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593A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C1F08A8-844C-46F5-8AF9-38B4C50D3308}" v="2418" dt="2023-09-09T13:44:50.53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543"/>
    <p:restoredTop sz="94718"/>
  </p:normalViewPr>
  <p:slideViewPr>
    <p:cSldViewPr snapToGrid="0">
      <p:cViewPr>
        <p:scale>
          <a:sx n="100" d="100"/>
          <a:sy n="100" d="100"/>
        </p:scale>
        <p:origin x="235" y="-494"/>
      </p:cViewPr>
      <p:guideLst/>
    </p:cSldViewPr>
  </p:slideViewPr>
  <p:notesTextViewPr>
    <p:cViewPr>
      <p:scale>
        <a:sx n="1" d="1"/>
        <a:sy n="1" d="1"/>
      </p:scale>
      <p:origin x="0" y="0"/>
    </p:cViewPr>
  </p:notesTextViewPr>
  <p:sorterViewPr>
    <p:cViewPr>
      <p:scale>
        <a:sx n="126" d="100"/>
        <a:sy n="12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heme" Target="theme/theme1.xml"/><Relationship Id="rId21" Type="http://schemas.openxmlformats.org/officeDocument/2006/relationships/slide" Target="slides/slide17.xml"/><Relationship Id="rId34" Type="http://schemas.openxmlformats.org/officeDocument/2006/relationships/slide" Target="slides/slide30.xml"/><Relationship Id="rId42" Type="http://schemas.microsoft.com/office/2018/10/relationships/authors" Target="author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commentAuthors" Target="commentAuthor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notesMaster" Target="notesMasters/notesMaster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487ADD9-2083-264C-A652-8D52D02F7E72}" type="datetimeFigureOut">
              <a:rPr lang="en-US" smtClean="0"/>
              <a:t>9/9/2023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7DC217-DF71-1A49-B3EA-559F1F43B0FF}" type="slidenum">
              <a:rPr lang="en-US" smtClean="0"/>
              <a:t>‹#›</a:t>
            </a:fld>
            <a:endParaRPr lang="en-US" dirty="0"/>
          </a:p>
        </p:txBody>
      </p:sp>
    </p:spTree>
    <p:extLst>
      <p:ext uri="{BB962C8B-B14F-4D97-AF65-F5344CB8AC3E}">
        <p14:creationId xmlns:p14="http://schemas.microsoft.com/office/powerpoint/2010/main" val="28464252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1167493" y="1122363"/>
            <a:ext cx="7096933" cy="2387600"/>
          </a:xfrm>
        </p:spPr>
        <p:txBody>
          <a:bodyPr anchor="b">
            <a:noAutofit/>
          </a:bodyPr>
          <a:lstStyle>
            <a:lvl1pPr algn="l">
              <a:defRPr sz="6000" b="1">
                <a:latin typeface="+mj-lt"/>
              </a:defRPr>
            </a:lvl1pPr>
          </a:lstStyle>
          <a:p>
            <a:r>
              <a:rPr lang="en-US" dirty="0"/>
              <a:t>Click to edit Master title style</a:t>
            </a:r>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1167493" y="3602038"/>
            <a:ext cx="9500507" cy="806675"/>
          </a:xfrm>
        </p:spPr>
        <p:txBody>
          <a:bodyPr>
            <a:noAutofit/>
          </a:bodyPr>
          <a:lstStyle>
            <a:lvl1pPr marL="0" indent="0" algn="l">
              <a:buNone/>
              <a:defRPr sz="3200">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Rectangle 3">
            <a:extLst>
              <a:ext uri="{FF2B5EF4-FFF2-40B4-BE49-F238E27FC236}">
                <a16:creationId xmlns:a16="http://schemas.microsoft.com/office/drawing/2014/main" id="{9AC79249-FDC0-364D-A734-AE1DE1605D28}"/>
              </a:ext>
            </a:extLst>
          </p:cNvPr>
          <p:cNvSpPr/>
          <p:nvPr userDrawn="1"/>
        </p:nvSpPr>
        <p:spPr>
          <a:xfrm>
            <a:off x="0" y="4572000"/>
            <a:ext cx="12192000" cy="2286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Oval 4">
            <a:extLst>
              <a:ext uri="{FF2B5EF4-FFF2-40B4-BE49-F238E27FC236}">
                <a16:creationId xmlns:a16="http://schemas.microsoft.com/office/drawing/2014/main" id="{902465C8-266D-104C-9C49-323DF4A8277E}"/>
              </a:ext>
            </a:extLst>
          </p:cNvPr>
          <p:cNvSpPr/>
          <p:nvPr userDrawn="1"/>
        </p:nvSpPr>
        <p:spPr>
          <a:xfrm>
            <a:off x="583746" y="4960030"/>
            <a:ext cx="1551214" cy="1551214"/>
          </a:xfrm>
          <a:prstGeom prst="ellipse">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10">
            <a:extLst>
              <a:ext uri="{FF2B5EF4-FFF2-40B4-BE49-F238E27FC236}">
                <a16:creationId xmlns:a16="http://schemas.microsoft.com/office/drawing/2014/main" id="{37979A1C-BF60-B345-A664-2E4F7A3461EB}"/>
              </a:ext>
            </a:extLst>
          </p:cNvPr>
          <p:cNvSpPr/>
          <p:nvPr userDrawn="1"/>
        </p:nvSpPr>
        <p:spPr>
          <a:xfrm>
            <a:off x="1" y="4571999"/>
            <a:ext cx="1118508" cy="1118508"/>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 name="Freeform 8">
            <a:extLst>
              <a:ext uri="{FF2B5EF4-FFF2-40B4-BE49-F238E27FC236}">
                <a16:creationId xmlns:a16="http://schemas.microsoft.com/office/drawing/2014/main" id="{58080B3E-915C-2D4C-8608-596E1BFD6387}"/>
              </a:ext>
            </a:extLst>
          </p:cNvPr>
          <p:cNvSpPr/>
          <p:nvPr userDrawn="1"/>
        </p:nvSpPr>
        <p:spPr>
          <a:xfrm>
            <a:off x="1" y="5739492"/>
            <a:ext cx="1118508" cy="1118508"/>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6" name="Group 5">
            <a:extLst>
              <a:ext uri="{FF2B5EF4-FFF2-40B4-BE49-F238E27FC236}">
                <a16:creationId xmlns:a16="http://schemas.microsoft.com/office/drawing/2014/main" id="{F15FBB50-09C8-B64E-AE57-67C5E70810CB}"/>
              </a:ext>
            </a:extLst>
          </p:cNvPr>
          <p:cNvGrpSpPr/>
          <p:nvPr userDrawn="1"/>
        </p:nvGrpSpPr>
        <p:grpSpPr>
          <a:xfrm>
            <a:off x="8264427" y="-3419"/>
            <a:ext cx="3927573" cy="3165022"/>
            <a:chOff x="9857014" y="13834"/>
            <a:chExt cx="2334986" cy="1881641"/>
          </a:xfrm>
        </p:grpSpPr>
        <p:sp>
          <p:nvSpPr>
            <p:cNvPr id="15" name="Freeform 14">
              <a:extLst>
                <a:ext uri="{FF2B5EF4-FFF2-40B4-BE49-F238E27FC236}">
                  <a16:creationId xmlns:a16="http://schemas.microsoft.com/office/drawing/2014/main" id="{EFBF1E52-11FA-DC48-B7AD-75734232FFE8}"/>
                </a:ext>
              </a:extLst>
            </p:cNvPr>
            <p:cNvSpPr/>
            <p:nvPr userDrawn="1"/>
          </p:nvSpPr>
          <p:spPr>
            <a:xfrm rot="5400000" flipH="1" flipV="1">
              <a:off x="10667433"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15">
              <a:extLst>
                <a:ext uri="{FF2B5EF4-FFF2-40B4-BE49-F238E27FC236}">
                  <a16:creationId xmlns:a16="http://schemas.microsoft.com/office/drawing/2014/main" id="{4850B620-49F5-3748-84AF-682555D52792}"/>
                </a:ext>
              </a:extLst>
            </p:cNvPr>
            <p:cNvSpPr/>
            <p:nvPr userDrawn="1"/>
          </p:nvSpPr>
          <p:spPr>
            <a:xfrm rot="16200000" flipV="1">
              <a:off x="9499940"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2" name="Freeform 21">
            <a:extLst>
              <a:ext uri="{FF2B5EF4-FFF2-40B4-BE49-F238E27FC236}">
                <a16:creationId xmlns:a16="http://schemas.microsoft.com/office/drawing/2014/main" id="{BC68F289-2744-2F48-893A-3F17911625C8}"/>
              </a:ext>
            </a:extLst>
          </p:cNvPr>
          <p:cNvSpPr/>
          <p:nvPr userDrawn="1"/>
        </p:nvSpPr>
        <p:spPr>
          <a:xfrm>
            <a:off x="0" y="-1"/>
            <a:ext cx="1167493" cy="1167493"/>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Freeform 27">
            <a:extLst>
              <a:ext uri="{FF2B5EF4-FFF2-40B4-BE49-F238E27FC236}">
                <a16:creationId xmlns:a16="http://schemas.microsoft.com/office/drawing/2014/main" id="{9E240E8A-950E-7946-826C-415CB5DACA43}"/>
              </a:ext>
            </a:extLst>
          </p:cNvPr>
          <p:cNvSpPr/>
          <p:nvPr userDrawn="1"/>
        </p:nvSpPr>
        <p:spPr>
          <a:xfrm>
            <a:off x="11024507" y="4580708"/>
            <a:ext cx="1167493" cy="2277292"/>
          </a:xfrm>
          <a:custGeom>
            <a:avLst/>
            <a:gdLst>
              <a:gd name="connsiteX0" fmla="*/ 1167473 w 1167493"/>
              <a:gd name="connsiteY0" fmla="*/ 0 h 2272167"/>
              <a:gd name="connsiteX1" fmla="*/ 1167493 w 1167493"/>
              <a:gd name="connsiteY1" fmla="*/ 0 h 2272167"/>
              <a:gd name="connsiteX2" fmla="*/ 1167493 w 1167493"/>
              <a:gd name="connsiteY2" fmla="*/ 492960 h 2272167"/>
              <a:gd name="connsiteX3" fmla="*/ 1167493 w 1167493"/>
              <a:gd name="connsiteY3" fmla="*/ 720385 h 2272167"/>
              <a:gd name="connsiteX4" fmla="*/ 1167493 w 1167493"/>
              <a:gd name="connsiteY4" fmla="*/ 2272167 h 2272167"/>
              <a:gd name="connsiteX5" fmla="*/ 0 w 1167493"/>
              <a:gd name="connsiteY5" fmla="*/ 2272167 h 2272167"/>
              <a:gd name="connsiteX6" fmla="*/ 0 w 1167493"/>
              <a:gd name="connsiteY6" fmla="*/ 1898074 h 2272167"/>
              <a:gd name="connsiteX7" fmla="*/ 0 w 1167493"/>
              <a:gd name="connsiteY7" fmla="*/ 1271597 h 2272167"/>
              <a:gd name="connsiteX8" fmla="*/ 0 w 1167493"/>
              <a:gd name="connsiteY8" fmla="*/ 1177688 h 2272167"/>
              <a:gd name="connsiteX9" fmla="*/ 1048124 w 1167493"/>
              <a:gd name="connsiteY9" fmla="*/ 6080 h 2272167"/>
              <a:gd name="connsiteX10" fmla="*/ 1167473 w 1167493"/>
              <a:gd name="connsiteY10" fmla="*/ 0 h 2272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67493" h="2272167">
                <a:moveTo>
                  <a:pt x="1167473" y="0"/>
                </a:moveTo>
                <a:lnTo>
                  <a:pt x="1167493" y="0"/>
                </a:lnTo>
                <a:lnTo>
                  <a:pt x="1167493" y="492960"/>
                </a:lnTo>
                <a:lnTo>
                  <a:pt x="1167493" y="720385"/>
                </a:lnTo>
                <a:lnTo>
                  <a:pt x="1167493" y="2272167"/>
                </a:lnTo>
                <a:lnTo>
                  <a:pt x="0" y="2272167"/>
                </a:lnTo>
                <a:lnTo>
                  <a:pt x="0" y="1898074"/>
                </a:lnTo>
                <a:lnTo>
                  <a:pt x="0" y="1271597"/>
                </a:lnTo>
                <a:lnTo>
                  <a:pt x="0" y="1177688"/>
                </a:lnTo>
                <a:cubicBezTo>
                  <a:pt x="0" y="567919"/>
                  <a:pt x="459408" y="66389"/>
                  <a:pt x="1048124" y="6080"/>
                </a:cubicBezTo>
                <a:lnTo>
                  <a:pt x="116747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29164985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meline">
    <p:bg>
      <p:bgPr>
        <a:solidFill>
          <a:schemeClr val="accent1"/>
        </a:solidFill>
        <a:effectLst/>
      </p:bgPr>
    </p:bg>
    <p:spTree>
      <p:nvGrpSpPr>
        <p:cNvPr id="1" name=""/>
        <p:cNvGrpSpPr/>
        <p:nvPr/>
      </p:nvGrpSpPr>
      <p:grpSpPr>
        <a:xfrm>
          <a:off x="0" y="0"/>
          <a:ext cx="0" cy="0"/>
          <a:chOff x="0" y="0"/>
          <a:chExt cx="0" cy="0"/>
        </a:xfrm>
      </p:grpSpPr>
      <p:sp>
        <p:nvSpPr>
          <p:cNvPr id="4" name="Freeform 3">
            <a:extLst>
              <a:ext uri="{FF2B5EF4-FFF2-40B4-BE49-F238E27FC236}">
                <a16:creationId xmlns:a16="http://schemas.microsoft.com/office/drawing/2014/main" id="{6A7F6A3F-E1DD-A246-9A6D-5F9B18BA2588}"/>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Freeform 4">
            <a:extLst>
              <a:ext uri="{FF2B5EF4-FFF2-40B4-BE49-F238E27FC236}">
                <a16:creationId xmlns:a16="http://schemas.microsoft.com/office/drawing/2014/main" id="{055FD0FC-C8FF-6741-A364-A29CDC6F9495}"/>
              </a:ext>
            </a:extLst>
          </p:cNvPr>
          <p:cNvSpPr/>
          <p:nvPr userDrawn="1"/>
        </p:nvSpPr>
        <p:spPr>
          <a:xfrm rot="5400000" flipH="1">
            <a:off x="1"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167492" y="381000"/>
            <a:ext cx="9779183" cy="1325563"/>
          </a:xfrm>
        </p:spPr>
        <p:txBody>
          <a:bodyPr anchor="b">
            <a:noAutofit/>
          </a:bodyPr>
          <a:lstStyle>
            <a:lvl1pPr>
              <a:defRPr sz="4800" b="1">
                <a:solidFill>
                  <a:schemeClr val="bg1"/>
                </a:solidFill>
                <a:latin typeface="+mj-lt"/>
              </a:defRPr>
            </a:lvl1pPr>
          </a:lstStyle>
          <a:p>
            <a:r>
              <a:rPr lang="en-US" dirty="0"/>
              <a:t>Click to edit Master title style</a:t>
            </a:r>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167493" y="2087561"/>
            <a:ext cx="9779182" cy="3366815"/>
          </a:xfrm>
        </p:spPr>
        <p:txBody>
          <a:bodyPr>
            <a:noAutofit/>
          </a:bodyPr>
          <a:lstStyle>
            <a:lvl1pPr marL="0" indent="0">
              <a:buNone/>
              <a:defRPr>
                <a:solidFill>
                  <a:schemeClr val="bg1"/>
                </a:solidFill>
                <a:latin typeface="+mn-lt"/>
              </a:defRPr>
            </a:lvl1pPr>
            <a:lvl2pPr marL="457200" indent="0">
              <a:buNone/>
              <a:defRPr>
                <a:solidFill>
                  <a:schemeClr val="bg1"/>
                </a:solidFill>
                <a:latin typeface="+mn-lt"/>
              </a:defRPr>
            </a:lvl2pPr>
            <a:lvl3pPr marL="914400" indent="0">
              <a:buNone/>
              <a:defRPr>
                <a:solidFill>
                  <a:schemeClr val="bg1"/>
                </a:solidFill>
                <a:latin typeface="+mn-lt"/>
              </a:defRPr>
            </a:lvl3pPr>
            <a:lvl4pPr marL="1371600" indent="0">
              <a:buNone/>
              <a:defRPr>
                <a:solidFill>
                  <a:schemeClr val="bg1"/>
                </a:solidFill>
                <a:latin typeface="+mn-lt"/>
              </a:defRPr>
            </a:lvl4pPr>
            <a:lvl5pPr marL="1828800" indent="0">
              <a:buNone/>
              <a:defRPr>
                <a:solidFill>
                  <a:schemeClr val="bg1"/>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1701018" cy="365125"/>
          </a:xfrm>
          <a:prstGeom prst="rect">
            <a:avLst/>
          </a:prstGeom>
        </p:spPr>
        <p:txBody>
          <a:bodyPr vert="horz" lIns="91440" tIns="45720" rIns="91440" bIns="45720" rtlCol="0" anchor="ctr">
            <a:noAutofit/>
          </a:bodyPr>
          <a:lstStyle>
            <a:lvl1pPr algn="l">
              <a:defRPr sz="1200">
                <a:solidFill>
                  <a:schemeClr val="accent3"/>
                </a:solidFill>
                <a:latin typeface="+mn-lt"/>
              </a:defRPr>
            </a:lvl1pPr>
          </a:lstStyle>
          <a:p>
            <a:fld id="{AE46C21D-EBB5-4F3D-B06D-166777189317}" type="datetime1">
              <a:rPr lang="en-US" smtClean="0"/>
              <a:t>9/9/2023</a:t>
            </a:fld>
            <a:endParaRPr lang="en-US" dirty="0"/>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2"/>
                </a:solidFill>
                <a:latin typeface="+mn-lt"/>
              </a:defRPr>
            </a:lvl1pPr>
          </a:lstStyle>
          <a:p>
            <a:r>
              <a:rPr lang="en-US" dirty="0"/>
              <a:t>PRESENTATION TITLE</a:t>
            </a:r>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2"/>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5692755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2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167492" y="381000"/>
            <a:ext cx="9779183" cy="1325563"/>
          </a:xfrm>
        </p:spPr>
        <p:txBody>
          <a:bodyPr anchor="b">
            <a:noAutofit/>
          </a:bodyPr>
          <a:lstStyle>
            <a:lvl1pPr>
              <a:defRPr sz="4800" b="1">
                <a:latin typeface="+mj-lt"/>
              </a:defRPr>
            </a:lvl1pPr>
          </a:lstStyle>
          <a:p>
            <a:r>
              <a:rPr lang="en-US" dirty="0"/>
              <a:t>Click to edit Master title style</a:t>
            </a:r>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167493" y="2528203"/>
            <a:ext cx="4663440" cy="2828613"/>
          </a:xfrm>
        </p:spPr>
        <p:txBody>
          <a:bodyPr>
            <a:noAutofit/>
          </a:bodyPr>
          <a:lstStyle>
            <a:lvl1pPr marL="0" indent="0">
              <a:buNone/>
              <a:defRPr sz="2000">
                <a:latin typeface="+mn-lt"/>
              </a:defRPr>
            </a:lvl1pPr>
            <a:lvl2pPr marL="457200" indent="0">
              <a:buNone/>
              <a:defRPr sz="1800">
                <a:latin typeface="+mn-lt"/>
              </a:defRPr>
            </a:lvl2pPr>
            <a:lvl3pPr marL="914400" indent="0">
              <a:buNone/>
              <a:defRPr sz="1600">
                <a:latin typeface="+mn-lt"/>
              </a:defRPr>
            </a:lvl3pPr>
            <a:lvl4pPr marL="1371600" indent="0">
              <a:buNone/>
              <a:defRPr sz="1400">
                <a:latin typeface="+mn-lt"/>
              </a:defRPr>
            </a:lvl4pPr>
            <a:lvl5pPr marL="1828800" indent="0">
              <a:buNone/>
              <a:defRPr sz="1400">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Freeform 3">
            <a:extLst>
              <a:ext uri="{FF2B5EF4-FFF2-40B4-BE49-F238E27FC236}">
                <a16:creationId xmlns:a16="http://schemas.microsoft.com/office/drawing/2014/main" id="{6A7F6A3F-E1DD-A246-9A6D-5F9B18BA2588}"/>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Freeform 4">
            <a:extLst>
              <a:ext uri="{FF2B5EF4-FFF2-40B4-BE49-F238E27FC236}">
                <a16:creationId xmlns:a16="http://schemas.microsoft.com/office/drawing/2014/main" id="{055FD0FC-C8FF-6741-A364-A29CDC6F9495}"/>
              </a:ext>
            </a:extLst>
          </p:cNvPr>
          <p:cNvSpPr/>
          <p:nvPr userDrawn="1"/>
        </p:nvSpPr>
        <p:spPr>
          <a:xfrm flipH="1">
            <a:off x="8580896"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 name="Freeform 5">
            <a:extLst>
              <a:ext uri="{FF2B5EF4-FFF2-40B4-BE49-F238E27FC236}">
                <a16:creationId xmlns:a16="http://schemas.microsoft.com/office/drawing/2014/main" id="{D11C9832-A021-954E-A34F-2988D1189AE9}"/>
              </a:ext>
            </a:extLst>
          </p:cNvPr>
          <p:cNvSpPr/>
          <p:nvPr userDrawn="1"/>
        </p:nvSpPr>
        <p:spPr>
          <a:xfrm>
            <a:off x="1" y="0"/>
            <a:ext cx="933856" cy="933856"/>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9" name="Group 8">
            <a:extLst>
              <a:ext uri="{FF2B5EF4-FFF2-40B4-BE49-F238E27FC236}">
                <a16:creationId xmlns:a16="http://schemas.microsoft.com/office/drawing/2014/main" id="{9861BC34-DFBF-2D4F-B463-FCFBC08391FF}"/>
              </a:ext>
            </a:extLst>
          </p:cNvPr>
          <p:cNvGrpSpPr/>
          <p:nvPr userDrawn="1"/>
        </p:nvGrpSpPr>
        <p:grpSpPr>
          <a:xfrm>
            <a:off x="8082092" y="5590903"/>
            <a:ext cx="1572380" cy="1267097"/>
            <a:chOff x="7413403" y="4976359"/>
            <a:chExt cx="2334986" cy="1881641"/>
          </a:xfrm>
        </p:grpSpPr>
        <p:sp>
          <p:nvSpPr>
            <p:cNvPr id="7" name="Freeform 6">
              <a:extLst>
                <a:ext uri="{FF2B5EF4-FFF2-40B4-BE49-F238E27FC236}">
                  <a16:creationId xmlns:a16="http://schemas.microsoft.com/office/drawing/2014/main" id="{55C37C19-F268-4A43-A0D4-3B1B38D48952}"/>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sp>
          <p:nvSpPr>
            <p:cNvPr id="8" name="Freeform 7">
              <a:extLst>
                <a:ext uri="{FF2B5EF4-FFF2-40B4-BE49-F238E27FC236}">
                  <a16:creationId xmlns:a16="http://schemas.microsoft.com/office/drawing/2014/main" id="{E4F760E5-9D5D-E44F-AEBF-20CA8DE87D11}"/>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gr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2743200" cy="365125"/>
          </a:xfrm>
          <a:prstGeom prst="rect">
            <a:avLst/>
          </a:prstGeom>
        </p:spPr>
        <p:txBody>
          <a:bodyPr vert="horz" lIns="91440" tIns="45720" rIns="91440" bIns="45720" rtlCol="0" anchor="ctr">
            <a:noAutofit/>
          </a:bodyPr>
          <a:lstStyle>
            <a:lvl1pPr algn="l">
              <a:defRPr sz="1200">
                <a:solidFill>
                  <a:schemeClr val="accent3"/>
                </a:solidFill>
                <a:latin typeface="+mn-lt"/>
              </a:defRPr>
            </a:lvl1pPr>
          </a:lstStyle>
          <a:p>
            <a:fld id="{1DFFEA26-EB1D-498C-95CD-1ECE586790AA}" type="datetime1">
              <a:rPr lang="en-US" smtClean="0"/>
              <a:t>9/9/2023</a:t>
            </a:fld>
            <a:endParaRPr lang="en-US" dirty="0"/>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r>
              <a:rPr lang="en-US" dirty="0"/>
              <a:t>PRESENTATION TITLE</a:t>
            </a:r>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2"/>
                </a:solidFill>
                <a:latin typeface="+mn-lt"/>
              </a:defRPr>
            </a:lvl1pPr>
          </a:lstStyle>
          <a:p>
            <a:fld id="{294A09A9-5501-47C1-A89A-A340965A2BE2}" type="slidenum">
              <a:rPr lang="en-US" smtClean="0"/>
              <a:pPr/>
              <a:t>‹#›</a:t>
            </a:fld>
            <a:endParaRPr lang="en-US" dirty="0"/>
          </a:p>
        </p:txBody>
      </p:sp>
      <p:sp>
        <p:nvSpPr>
          <p:cNvPr id="13" name="Content Placeholder 2">
            <a:extLst>
              <a:ext uri="{FF2B5EF4-FFF2-40B4-BE49-F238E27FC236}">
                <a16:creationId xmlns:a16="http://schemas.microsoft.com/office/drawing/2014/main" id="{94CA559C-3355-DE44-ACF9-BDB6083C4225}"/>
              </a:ext>
            </a:extLst>
          </p:cNvPr>
          <p:cNvSpPr>
            <a:spLocks noGrp="1"/>
          </p:cNvSpPr>
          <p:nvPr>
            <p:ph idx="10"/>
          </p:nvPr>
        </p:nvSpPr>
        <p:spPr>
          <a:xfrm>
            <a:off x="6283235" y="2528203"/>
            <a:ext cx="4663440" cy="2828613"/>
          </a:xfrm>
        </p:spPr>
        <p:txBody>
          <a:bodyPr>
            <a:noAutofit/>
          </a:bodyPr>
          <a:lstStyle>
            <a:lvl1pPr marL="0" indent="0">
              <a:buNone/>
              <a:defRPr sz="2000">
                <a:latin typeface="+mn-lt"/>
              </a:defRPr>
            </a:lvl1pPr>
            <a:lvl2pPr marL="457200" indent="0">
              <a:buNone/>
              <a:defRPr sz="1800">
                <a:latin typeface="+mn-lt"/>
              </a:defRPr>
            </a:lvl2pPr>
            <a:lvl3pPr marL="914400" indent="0">
              <a:buNone/>
              <a:defRPr sz="1600">
                <a:latin typeface="+mn-lt"/>
              </a:defRPr>
            </a:lvl3pPr>
            <a:lvl4pPr marL="1371600" indent="0">
              <a:buNone/>
              <a:defRPr sz="1400">
                <a:latin typeface="+mn-lt"/>
              </a:defRPr>
            </a:lvl4pPr>
            <a:lvl5pPr marL="1828800" indent="0">
              <a:buNone/>
              <a:defRPr sz="1400">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
            <a:extLst>
              <a:ext uri="{FF2B5EF4-FFF2-40B4-BE49-F238E27FC236}">
                <a16:creationId xmlns:a16="http://schemas.microsoft.com/office/drawing/2014/main" id="{0B33DABA-7BF5-1147-BA5E-63B92F220E51}"/>
              </a:ext>
            </a:extLst>
          </p:cNvPr>
          <p:cNvSpPr>
            <a:spLocks noGrp="1"/>
          </p:cNvSpPr>
          <p:nvPr>
            <p:ph idx="11"/>
          </p:nvPr>
        </p:nvSpPr>
        <p:spPr>
          <a:xfrm>
            <a:off x="1167493" y="2005689"/>
            <a:ext cx="4663440" cy="522514"/>
          </a:xfrm>
        </p:spPr>
        <p:txBody>
          <a:bodyPr>
            <a:noAutofit/>
          </a:bodyPr>
          <a:lstStyle>
            <a:lvl1pPr marL="0" indent="0">
              <a:buNone/>
              <a:defRPr sz="2400" b="1">
                <a:latin typeface="+mj-lt"/>
              </a:defRPr>
            </a:lvl1pPr>
            <a:lvl2pPr marL="457200" indent="0">
              <a:buNone/>
              <a:defRPr sz="2000" b="1">
                <a:latin typeface="+mj-lt"/>
              </a:defRPr>
            </a:lvl2pPr>
            <a:lvl3pPr marL="914400" indent="0">
              <a:buNone/>
              <a:defRPr sz="1800" b="1">
                <a:latin typeface="+mj-lt"/>
              </a:defRPr>
            </a:lvl3pPr>
            <a:lvl4pPr marL="1371600" indent="0">
              <a:buNone/>
              <a:defRPr sz="1600" b="1">
                <a:latin typeface="+mj-lt"/>
              </a:defRPr>
            </a:lvl4pPr>
            <a:lvl5pPr marL="1828800" indent="0">
              <a:buNone/>
              <a:defRPr sz="1600" b="1">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2">
            <a:extLst>
              <a:ext uri="{FF2B5EF4-FFF2-40B4-BE49-F238E27FC236}">
                <a16:creationId xmlns:a16="http://schemas.microsoft.com/office/drawing/2014/main" id="{1B05BEE9-8BC0-EC44-B913-DB6426DF2EA7}"/>
              </a:ext>
            </a:extLst>
          </p:cNvPr>
          <p:cNvSpPr>
            <a:spLocks noGrp="1"/>
          </p:cNvSpPr>
          <p:nvPr>
            <p:ph idx="12"/>
          </p:nvPr>
        </p:nvSpPr>
        <p:spPr>
          <a:xfrm>
            <a:off x="6283235" y="2005689"/>
            <a:ext cx="4663440" cy="522514"/>
          </a:xfrm>
        </p:spPr>
        <p:txBody>
          <a:bodyPr>
            <a:noAutofit/>
          </a:bodyPr>
          <a:lstStyle>
            <a:lvl1pPr marL="0" indent="0">
              <a:buNone/>
              <a:defRPr sz="2400" b="1">
                <a:latin typeface="+mj-lt"/>
              </a:defRPr>
            </a:lvl1pPr>
            <a:lvl2pPr marL="457200" indent="0">
              <a:buNone/>
              <a:defRPr sz="2000" b="1">
                <a:latin typeface="+mj-lt"/>
              </a:defRPr>
            </a:lvl2pPr>
            <a:lvl3pPr marL="914400" indent="0">
              <a:buNone/>
              <a:defRPr sz="1800" b="1">
                <a:latin typeface="+mj-lt"/>
              </a:defRPr>
            </a:lvl3pPr>
            <a:lvl4pPr marL="1371600" indent="0">
              <a:buNone/>
              <a:defRPr sz="1600" b="1">
                <a:latin typeface="+mj-lt"/>
              </a:defRPr>
            </a:lvl4pPr>
            <a:lvl5pPr marL="1828800" indent="0">
              <a:buNone/>
              <a:defRPr sz="1600" b="1">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3191274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3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167492" y="381000"/>
            <a:ext cx="9779183" cy="1325563"/>
          </a:xfrm>
        </p:spPr>
        <p:txBody>
          <a:bodyPr anchor="b">
            <a:noAutofit/>
          </a:bodyPr>
          <a:lstStyle>
            <a:lvl1pPr>
              <a:defRPr sz="4800" b="1">
                <a:latin typeface="+mj-lt"/>
              </a:defRPr>
            </a:lvl1pPr>
          </a:lstStyle>
          <a:p>
            <a:r>
              <a:rPr lang="en-US" dirty="0"/>
              <a:t>Click to edit Master title style</a:t>
            </a:r>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167491" y="2526318"/>
            <a:ext cx="3218688" cy="2828613"/>
          </a:xfrm>
        </p:spPr>
        <p:txBody>
          <a:bodyPr>
            <a:noAutofit/>
          </a:bodyPr>
          <a:lstStyle>
            <a:lvl1pPr marL="0" indent="0">
              <a:buNone/>
              <a:defRPr sz="2000">
                <a:latin typeface="+mn-lt"/>
              </a:defRPr>
            </a:lvl1pPr>
            <a:lvl2pPr marL="457200" indent="0">
              <a:buNone/>
              <a:defRPr sz="1800">
                <a:latin typeface="+mn-lt"/>
              </a:defRPr>
            </a:lvl2pPr>
            <a:lvl3pPr marL="914400" indent="0">
              <a:buNone/>
              <a:defRPr sz="1600">
                <a:latin typeface="+mn-lt"/>
              </a:defRPr>
            </a:lvl3pPr>
            <a:lvl4pPr marL="1371600" indent="0">
              <a:buNone/>
              <a:defRPr sz="1400">
                <a:latin typeface="+mn-lt"/>
              </a:defRPr>
            </a:lvl4pPr>
            <a:lvl5pPr marL="1828800" indent="0">
              <a:buNone/>
              <a:defRPr sz="1400">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Freeform 3">
            <a:extLst>
              <a:ext uri="{FF2B5EF4-FFF2-40B4-BE49-F238E27FC236}">
                <a16:creationId xmlns:a16="http://schemas.microsoft.com/office/drawing/2014/main" id="{6A7F6A3F-E1DD-A246-9A6D-5F9B18BA2588}"/>
              </a:ext>
            </a:extLst>
          </p:cNvPr>
          <p:cNvSpPr/>
          <p:nvPr userDrawn="1"/>
        </p:nvSpPr>
        <p:spPr>
          <a:xfrm rot="5400000">
            <a:off x="8580896" y="0"/>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Freeform 4">
            <a:extLst>
              <a:ext uri="{FF2B5EF4-FFF2-40B4-BE49-F238E27FC236}">
                <a16:creationId xmlns:a16="http://schemas.microsoft.com/office/drawing/2014/main" id="{055FD0FC-C8FF-6741-A364-A29CDC6F9495}"/>
              </a:ext>
            </a:extLst>
          </p:cNvPr>
          <p:cNvSpPr/>
          <p:nvPr userDrawn="1"/>
        </p:nvSpPr>
        <p:spPr>
          <a:xfrm>
            <a:off x="-2364"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sp>
        <p:nvSpPr>
          <p:cNvPr id="6" name="Freeform 5">
            <a:extLst>
              <a:ext uri="{FF2B5EF4-FFF2-40B4-BE49-F238E27FC236}">
                <a16:creationId xmlns:a16="http://schemas.microsoft.com/office/drawing/2014/main" id="{D11C9832-A021-954E-A34F-2988D1189AE9}"/>
              </a:ext>
            </a:extLst>
          </p:cNvPr>
          <p:cNvSpPr/>
          <p:nvPr userDrawn="1"/>
        </p:nvSpPr>
        <p:spPr>
          <a:xfrm rot="5400000" flipH="1">
            <a:off x="11258144" y="5924144"/>
            <a:ext cx="933856" cy="933856"/>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grpSp>
        <p:nvGrpSpPr>
          <p:cNvPr id="9" name="Group 8">
            <a:extLst>
              <a:ext uri="{FF2B5EF4-FFF2-40B4-BE49-F238E27FC236}">
                <a16:creationId xmlns:a16="http://schemas.microsoft.com/office/drawing/2014/main" id="{9861BC34-DFBF-2D4F-B463-FCFBC08391FF}"/>
              </a:ext>
            </a:extLst>
          </p:cNvPr>
          <p:cNvGrpSpPr/>
          <p:nvPr userDrawn="1"/>
        </p:nvGrpSpPr>
        <p:grpSpPr>
          <a:xfrm>
            <a:off x="2587417" y="5590903"/>
            <a:ext cx="1572380" cy="1267097"/>
            <a:chOff x="7413403" y="4976359"/>
            <a:chExt cx="2334986" cy="1881641"/>
          </a:xfrm>
        </p:grpSpPr>
        <p:sp>
          <p:nvSpPr>
            <p:cNvPr id="7" name="Freeform 6">
              <a:extLst>
                <a:ext uri="{FF2B5EF4-FFF2-40B4-BE49-F238E27FC236}">
                  <a16:creationId xmlns:a16="http://schemas.microsoft.com/office/drawing/2014/main" id="{55C37C19-F268-4A43-A0D4-3B1B38D48952}"/>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sp>
          <p:nvSpPr>
            <p:cNvPr id="8" name="Freeform 7">
              <a:extLst>
                <a:ext uri="{FF2B5EF4-FFF2-40B4-BE49-F238E27FC236}">
                  <a16:creationId xmlns:a16="http://schemas.microsoft.com/office/drawing/2014/main" id="{E4F760E5-9D5D-E44F-AEBF-20CA8DE87D11}"/>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gr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1767114" cy="365125"/>
          </a:xfrm>
          <a:prstGeom prst="rect">
            <a:avLst/>
          </a:prstGeom>
        </p:spPr>
        <p:txBody>
          <a:bodyPr vert="horz" lIns="91440" tIns="45720" rIns="91440" bIns="45720" rtlCol="0" anchor="ctr">
            <a:noAutofit/>
          </a:bodyPr>
          <a:lstStyle>
            <a:lvl1pPr algn="l">
              <a:defRPr sz="1200">
                <a:solidFill>
                  <a:schemeClr val="accent2"/>
                </a:solidFill>
                <a:latin typeface="+mn-lt"/>
              </a:defRPr>
            </a:lvl1pPr>
          </a:lstStyle>
          <a:p>
            <a:fld id="{539842EE-D56F-4F18-94E7-094CEF23F906}" type="datetime1">
              <a:rPr lang="en-US" smtClean="0"/>
              <a:t>9/9/2023</a:t>
            </a:fld>
            <a:endParaRPr lang="en-US" dirty="0"/>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r>
              <a:rPr lang="en-US" dirty="0"/>
              <a:t>PRESENTATION TITLE</a:t>
            </a:r>
          </a:p>
        </p:txBody>
      </p:sp>
      <p:sp>
        <p:nvSpPr>
          <p:cNvPr id="13" name="Content Placeholder 2">
            <a:extLst>
              <a:ext uri="{FF2B5EF4-FFF2-40B4-BE49-F238E27FC236}">
                <a16:creationId xmlns:a16="http://schemas.microsoft.com/office/drawing/2014/main" id="{94CA559C-3355-DE44-ACF9-BDB6083C4225}"/>
              </a:ext>
            </a:extLst>
          </p:cNvPr>
          <p:cNvSpPr>
            <a:spLocks noGrp="1"/>
          </p:cNvSpPr>
          <p:nvPr>
            <p:ph idx="10"/>
          </p:nvPr>
        </p:nvSpPr>
        <p:spPr>
          <a:xfrm>
            <a:off x="4683787" y="2526318"/>
            <a:ext cx="3173279" cy="2828613"/>
          </a:xfrm>
        </p:spPr>
        <p:txBody>
          <a:bodyPr>
            <a:noAutofit/>
          </a:bodyPr>
          <a:lstStyle>
            <a:lvl1pPr marL="0" indent="0">
              <a:buNone/>
              <a:defRPr sz="2000">
                <a:latin typeface="+mn-lt"/>
              </a:defRPr>
            </a:lvl1pPr>
            <a:lvl2pPr marL="457200" indent="0">
              <a:buNone/>
              <a:defRPr sz="1800">
                <a:latin typeface="+mn-lt"/>
              </a:defRPr>
            </a:lvl2pPr>
            <a:lvl3pPr marL="914400" indent="0">
              <a:buNone/>
              <a:defRPr sz="1600">
                <a:latin typeface="+mn-lt"/>
              </a:defRPr>
            </a:lvl3pPr>
            <a:lvl4pPr marL="1371600" indent="0">
              <a:buNone/>
              <a:defRPr sz="1400">
                <a:latin typeface="+mn-lt"/>
              </a:defRPr>
            </a:lvl4pPr>
            <a:lvl5pPr marL="1828800" indent="0">
              <a:buNone/>
              <a:defRPr sz="1400">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
            <a:extLst>
              <a:ext uri="{FF2B5EF4-FFF2-40B4-BE49-F238E27FC236}">
                <a16:creationId xmlns:a16="http://schemas.microsoft.com/office/drawing/2014/main" id="{0B33DABA-7BF5-1147-BA5E-63B92F220E51}"/>
              </a:ext>
            </a:extLst>
          </p:cNvPr>
          <p:cNvSpPr>
            <a:spLocks noGrp="1"/>
          </p:cNvSpPr>
          <p:nvPr>
            <p:ph idx="11"/>
          </p:nvPr>
        </p:nvSpPr>
        <p:spPr>
          <a:xfrm>
            <a:off x="1167493" y="2003804"/>
            <a:ext cx="3173278" cy="522514"/>
          </a:xfrm>
        </p:spPr>
        <p:txBody>
          <a:bodyPr>
            <a:noAutofit/>
          </a:bodyPr>
          <a:lstStyle>
            <a:lvl1pPr marL="0" indent="0">
              <a:buNone/>
              <a:defRPr sz="2400" b="1">
                <a:latin typeface="+mj-lt"/>
              </a:defRPr>
            </a:lvl1pPr>
            <a:lvl2pPr marL="457200" indent="0">
              <a:buNone/>
              <a:defRPr sz="2000" b="1">
                <a:latin typeface="+mj-lt"/>
              </a:defRPr>
            </a:lvl2pPr>
            <a:lvl3pPr marL="914400" indent="0">
              <a:buNone/>
              <a:defRPr sz="1800" b="1">
                <a:latin typeface="+mj-lt"/>
              </a:defRPr>
            </a:lvl3pPr>
            <a:lvl4pPr marL="1371600" indent="0">
              <a:buNone/>
              <a:defRPr sz="1600" b="1">
                <a:latin typeface="+mj-lt"/>
              </a:defRPr>
            </a:lvl4pPr>
            <a:lvl5pPr marL="1828800" indent="0">
              <a:buNone/>
              <a:defRPr sz="1600" b="1">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2">
            <a:extLst>
              <a:ext uri="{FF2B5EF4-FFF2-40B4-BE49-F238E27FC236}">
                <a16:creationId xmlns:a16="http://schemas.microsoft.com/office/drawing/2014/main" id="{1B05BEE9-8BC0-EC44-B913-DB6426DF2EA7}"/>
              </a:ext>
            </a:extLst>
          </p:cNvPr>
          <p:cNvSpPr>
            <a:spLocks noGrp="1"/>
          </p:cNvSpPr>
          <p:nvPr>
            <p:ph idx="12"/>
          </p:nvPr>
        </p:nvSpPr>
        <p:spPr>
          <a:xfrm>
            <a:off x="4683788" y="2003804"/>
            <a:ext cx="3173278" cy="522514"/>
          </a:xfrm>
        </p:spPr>
        <p:txBody>
          <a:bodyPr>
            <a:noAutofit/>
          </a:bodyPr>
          <a:lstStyle>
            <a:lvl1pPr marL="0" indent="0">
              <a:buNone/>
              <a:defRPr sz="2400" b="1">
                <a:latin typeface="+mj-lt"/>
              </a:defRPr>
            </a:lvl1pPr>
            <a:lvl2pPr marL="457200" indent="0">
              <a:buNone/>
              <a:defRPr sz="2000" b="1">
                <a:latin typeface="+mj-lt"/>
              </a:defRPr>
            </a:lvl2pPr>
            <a:lvl3pPr marL="914400" indent="0">
              <a:buNone/>
              <a:defRPr sz="1800" b="1">
                <a:latin typeface="+mj-lt"/>
              </a:defRPr>
            </a:lvl3pPr>
            <a:lvl4pPr marL="1371600" indent="0">
              <a:buNone/>
              <a:defRPr sz="1600" b="1">
                <a:latin typeface="+mj-lt"/>
              </a:defRPr>
            </a:lvl4pPr>
            <a:lvl5pPr marL="1828800" indent="0">
              <a:buNone/>
              <a:defRPr sz="1600" b="1">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2">
            <a:extLst>
              <a:ext uri="{FF2B5EF4-FFF2-40B4-BE49-F238E27FC236}">
                <a16:creationId xmlns:a16="http://schemas.microsoft.com/office/drawing/2014/main" id="{43D62993-A055-DF4F-9286-4FFE3A5C7FD7}"/>
              </a:ext>
            </a:extLst>
          </p:cNvPr>
          <p:cNvSpPr>
            <a:spLocks noGrp="1"/>
          </p:cNvSpPr>
          <p:nvPr>
            <p:ph idx="13"/>
          </p:nvPr>
        </p:nvSpPr>
        <p:spPr>
          <a:xfrm>
            <a:off x="8200082" y="2526318"/>
            <a:ext cx="3173279" cy="2828613"/>
          </a:xfrm>
        </p:spPr>
        <p:txBody>
          <a:bodyPr>
            <a:noAutofit/>
          </a:bodyPr>
          <a:lstStyle>
            <a:lvl1pPr marL="0" indent="0">
              <a:buNone/>
              <a:defRPr sz="2000">
                <a:latin typeface="+mn-lt"/>
              </a:defRPr>
            </a:lvl1pPr>
            <a:lvl2pPr marL="457200" indent="0">
              <a:buNone/>
              <a:defRPr sz="1800">
                <a:latin typeface="+mn-lt"/>
              </a:defRPr>
            </a:lvl2pPr>
            <a:lvl3pPr marL="914400" indent="0">
              <a:buNone/>
              <a:defRPr sz="1600">
                <a:latin typeface="+mn-lt"/>
              </a:defRPr>
            </a:lvl3pPr>
            <a:lvl4pPr marL="1371600" indent="0">
              <a:buNone/>
              <a:defRPr sz="1400">
                <a:latin typeface="+mn-lt"/>
              </a:defRPr>
            </a:lvl4pPr>
            <a:lvl5pPr marL="1828800" indent="0">
              <a:buNone/>
              <a:defRPr sz="1400">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2">
            <a:extLst>
              <a:ext uri="{FF2B5EF4-FFF2-40B4-BE49-F238E27FC236}">
                <a16:creationId xmlns:a16="http://schemas.microsoft.com/office/drawing/2014/main" id="{A896DA2E-4448-254C-86D1-9E16E63CC6A0}"/>
              </a:ext>
            </a:extLst>
          </p:cNvPr>
          <p:cNvSpPr>
            <a:spLocks noGrp="1"/>
          </p:cNvSpPr>
          <p:nvPr>
            <p:ph idx="14"/>
          </p:nvPr>
        </p:nvSpPr>
        <p:spPr>
          <a:xfrm>
            <a:off x="8200083" y="2003804"/>
            <a:ext cx="3173278" cy="522514"/>
          </a:xfrm>
        </p:spPr>
        <p:txBody>
          <a:bodyPr>
            <a:noAutofit/>
          </a:bodyPr>
          <a:lstStyle>
            <a:lvl1pPr marL="0" indent="0">
              <a:buNone/>
              <a:defRPr sz="2400" b="1">
                <a:latin typeface="+mj-lt"/>
              </a:defRPr>
            </a:lvl1pPr>
            <a:lvl2pPr marL="457200" indent="0">
              <a:buNone/>
              <a:defRPr sz="2000" b="1">
                <a:latin typeface="+mj-lt"/>
              </a:defRPr>
            </a:lvl2pPr>
            <a:lvl3pPr marL="914400" indent="0">
              <a:buNone/>
              <a:defRPr sz="1800" b="1">
                <a:latin typeface="+mj-lt"/>
              </a:defRPr>
            </a:lvl3pPr>
            <a:lvl4pPr marL="1371600" indent="0">
              <a:buNone/>
              <a:defRPr sz="1600" b="1">
                <a:latin typeface="+mj-lt"/>
              </a:defRPr>
            </a:lvl4pPr>
            <a:lvl5pPr marL="1828800" indent="0">
              <a:buNone/>
              <a:defRPr sz="1600" b="1">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2"/>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75697644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End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1167494" y="1122363"/>
            <a:ext cx="6220278" cy="2387600"/>
          </a:xfrm>
        </p:spPr>
        <p:txBody>
          <a:bodyPr anchor="b">
            <a:noAutofit/>
          </a:bodyPr>
          <a:lstStyle>
            <a:lvl1pPr algn="l">
              <a:defRPr sz="6000" b="1">
                <a:latin typeface="+mj-lt"/>
              </a:defRPr>
            </a:lvl1pPr>
          </a:lstStyle>
          <a:p>
            <a:r>
              <a:rPr lang="en-US" dirty="0"/>
              <a:t>Click to edit Master title style</a:t>
            </a:r>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1167493" y="3602038"/>
            <a:ext cx="6220277" cy="2247219"/>
          </a:xfrm>
        </p:spPr>
        <p:txBody>
          <a:bodyPr>
            <a:noAutofit/>
          </a:bodyPr>
          <a:lstStyle>
            <a:lvl1pPr marL="0" indent="0" algn="l">
              <a:buNone/>
              <a:defRPr sz="2800">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Rectangle 3">
            <a:extLst>
              <a:ext uri="{FF2B5EF4-FFF2-40B4-BE49-F238E27FC236}">
                <a16:creationId xmlns:a16="http://schemas.microsoft.com/office/drawing/2014/main" id="{9AC79249-FDC0-364D-A734-AE1DE1605D28}"/>
              </a:ext>
            </a:extLst>
          </p:cNvPr>
          <p:cNvSpPr/>
          <p:nvPr userDrawn="1"/>
        </p:nvSpPr>
        <p:spPr>
          <a:xfrm>
            <a:off x="8264426" y="0"/>
            <a:ext cx="3927574"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F15FBB50-09C8-B64E-AE57-67C5E70810CB}"/>
              </a:ext>
            </a:extLst>
          </p:cNvPr>
          <p:cNvGrpSpPr/>
          <p:nvPr userDrawn="1"/>
        </p:nvGrpSpPr>
        <p:grpSpPr>
          <a:xfrm>
            <a:off x="8264427" y="3685939"/>
            <a:ext cx="3927573" cy="3178856"/>
            <a:chOff x="9857014" y="13834"/>
            <a:chExt cx="2334986" cy="1881641"/>
          </a:xfrm>
        </p:grpSpPr>
        <p:sp>
          <p:nvSpPr>
            <p:cNvPr id="15" name="Freeform 14">
              <a:extLst>
                <a:ext uri="{FF2B5EF4-FFF2-40B4-BE49-F238E27FC236}">
                  <a16:creationId xmlns:a16="http://schemas.microsoft.com/office/drawing/2014/main" id="{EFBF1E52-11FA-DC48-B7AD-75734232FFE8}"/>
                </a:ext>
              </a:extLst>
            </p:cNvPr>
            <p:cNvSpPr/>
            <p:nvPr userDrawn="1"/>
          </p:nvSpPr>
          <p:spPr>
            <a:xfrm rot="5400000" flipH="1" flipV="1">
              <a:off x="10667433"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15">
              <a:extLst>
                <a:ext uri="{FF2B5EF4-FFF2-40B4-BE49-F238E27FC236}">
                  <a16:creationId xmlns:a16="http://schemas.microsoft.com/office/drawing/2014/main" id="{4850B620-49F5-3748-84AF-682555D52792}"/>
                </a:ext>
              </a:extLst>
            </p:cNvPr>
            <p:cNvSpPr/>
            <p:nvPr userDrawn="1"/>
          </p:nvSpPr>
          <p:spPr>
            <a:xfrm rot="16200000" flipV="1">
              <a:off x="9499940"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2" name="Freeform 21">
            <a:extLst>
              <a:ext uri="{FF2B5EF4-FFF2-40B4-BE49-F238E27FC236}">
                <a16:creationId xmlns:a16="http://schemas.microsoft.com/office/drawing/2014/main" id="{BC68F289-2744-2F48-893A-3F17911625C8}"/>
              </a:ext>
            </a:extLst>
          </p:cNvPr>
          <p:cNvSpPr/>
          <p:nvPr userDrawn="1"/>
        </p:nvSpPr>
        <p:spPr>
          <a:xfrm>
            <a:off x="0" y="-1"/>
            <a:ext cx="1167493" cy="1167493"/>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Freeform 16">
            <a:extLst>
              <a:ext uri="{FF2B5EF4-FFF2-40B4-BE49-F238E27FC236}">
                <a16:creationId xmlns:a16="http://schemas.microsoft.com/office/drawing/2014/main" id="{39563C76-BC00-DE47-88F5-C24D3CE3325A}"/>
              </a:ext>
            </a:extLst>
          </p:cNvPr>
          <p:cNvSpPr/>
          <p:nvPr userDrawn="1"/>
        </p:nvSpPr>
        <p:spPr>
          <a:xfrm>
            <a:off x="10228214" y="-1"/>
            <a:ext cx="1963787" cy="3178856"/>
          </a:xfrm>
          <a:custGeom>
            <a:avLst/>
            <a:gdLst>
              <a:gd name="connsiteX0" fmla="*/ 0 w 1963787"/>
              <a:gd name="connsiteY0" fmla="*/ 0 h 3178856"/>
              <a:gd name="connsiteX1" fmla="*/ 1963787 w 1963787"/>
              <a:gd name="connsiteY1" fmla="*/ 0 h 3178856"/>
              <a:gd name="connsiteX2" fmla="*/ 1963787 w 1963787"/>
              <a:gd name="connsiteY2" fmla="*/ 1967129 h 3178856"/>
              <a:gd name="connsiteX3" fmla="*/ 1963787 w 1963787"/>
              <a:gd name="connsiteY3" fmla="*/ 2349671 h 3178856"/>
              <a:gd name="connsiteX4" fmla="*/ 1963787 w 1963787"/>
              <a:gd name="connsiteY4" fmla="*/ 3178856 h 3178856"/>
              <a:gd name="connsiteX5" fmla="*/ 1963753 w 1963787"/>
              <a:gd name="connsiteY5" fmla="*/ 3178856 h 3178856"/>
              <a:gd name="connsiteX6" fmla="*/ 1763002 w 1963787"/>
              <a:gd name="connsiteY6" fmla="*/ 3168629 h 3178856"/>
              <a:gd name="connsiteX7" fmla="*/ 0 w 1963787"/>
              <a:gd name="connsiteY7" fmla="*/ 1197921 h 3178856"/>
              <a:gd name="connsiteX8" fmla="*/ 0 w 1963787"/>
              <a:gd name="connsiteY8" fmla="*/ 1039961 h 3178856"/>
              <a:gd name="connsiteX9" fmla="*/ 0 w 1963787"/>
              <a:gd name="connsiteY9" fmla="*/ 0 h 3178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63787" h="3178856">
                <a:moveTo>
                  <a:pt x="0" y="0"/>
                </a:moveTo>
                <a:lnTo>
                  <a:pt x="1963787" y="0"/>
                </a:lnTo>
                <a:lnTo>
                  <a:pt x="1963787" y="1967129"/>
                </a:lnTo>
                <a:lnTo>
                  <a:pt x="1963787" y="2349671"/>
                </a:lnTo>
                <a:lnTo>
                  <a:pt x="1963787" y="3178856"/>
                </a:lnTo>
                <a:lnTo>
                  <a:pt x="1963753" y="3178856"/>
                </a:lnTo>
                <a:lnTo>
                  <a:pt x="1763002" y="3168629"/>
                </a:lnTo>
                <a:cubicBezTo>
                  <a:pt x="772749" y="3067186"/>
                  <a:pt x="0" y="2223585"/>
                  <a:pt x="0" y="1197921"/>
                </a:cubicBezTo>
                <a:lnTo>
                  <a:pt x="0" y="1039961"/>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25447069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167492" y="381000"/>
            <a:ext cx="9779183" cy="1325563"/>
          </a:xfrm>
        </p:spPr>
        <p:txBody>
          <a:bodyPr anchor="b">
            <a:noAutofit/>
          </a:bodyPr>
          <a:lstStyle>
            <a:lvl1pPr>
              <a:defRPr sz="4800" b="1">
                <a:latin typeface="+mj-lt"/>
              </a:defRPr>
            </a:lvl1pPr>
          </a:lstStyle>
          <a:p>
            <a:r>
              <a:rPr lang="en-US" dirty="0"/>
              <a:t>Click to edit Master title style</a:t>
            </a:r>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167493" y="2017467"/>
            <a:ext cx="9779182" cy="3366815"/>
          </a:xfrm>
        </p:spPr>
        <p:txBody>
          <a:bodyPr>
            <a:noAutofit/>
          </a:bodyPr>
          <a:lstStyle>
            <a:lvl1pPr marL="0" indent="0">
              <a:buNone/>
              <a:defRPr>
                <a:latin typeface="+mn-lt"/>
              </a:defRPr>
            </a:lvl1pPr>
            <a:lvl2pPr marL="457200" indent="0">
              <a:buNone/>
              <a:defRPr>
                <a:latin typeface="+mn-lt"/>
              </a:defRPr>
            </a:lvl2pPr>
            <a:lvl3pPr marL="914400" indent="0">
              <a:buNone/>
              <a:defRPr>
                <a:latin typeface="+mn-lt"/>
              </a:defRPr>
            </a:lvl3pPr>
            <a:lvl4pPr marL="1371600" indent="0">
              <a:buNone/>
              <a:defRPr>
                <a:latin typeface="+mn-lt"/>
              </a:defRPr>
            </a:lvl4pPr>
            <a:lvl5pPr marL="1828800" indent="0">
              <a:buNone/>
              <a:defRPr>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Freeform 3">
            <a:extLst>
              <a:ext uri="{FF2B5EF4-FFF2-40B4-BE49-F238E27FC236}">
                <a16:creationId xmlns:a16="http://schemas.microsoft.com/office/drawing/2014/main" id="{6A7F6A3F-E1DD-A246-9A6D-5F9B18BA2588}"/>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Freeform 4">
            <a:extLst>
              <a:ext uri="{FF2B5EF4-FFF2-40B4-BE49-F238E27FC236}">
                <a16:creationId xmlns:a16="http://schemas.microsoft.com/office/drawing/2014/main" id="{055FD0FC-C8FF-6741-A364-A29CDC6F9495}"/>
              </a:ext>
            </a:extLst>
          </p:cNvPr>
          <p:cNvSpPr/>
          <p:nvPr userDrawn="1"/>
        </p:nvSpPr>
        <p:spPr>
          <a:xfrm flipH="1">
            <a:off x="8580896"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sp>
        <p:nvSpPr>
          <p:cNvPr id="6" name="Freeform 5">
            <a:extLst>
              <a:ext uri="{FF2B5EF4-FFF2-40B4-BE49-F238E27FC236}">
                <a16:creationId xmlns:a16="http://schemas.microsoft.com/office/drawing/2014/main" id="{D11C9832-A021-954E-A34F-2988D1189AE9}"/>
              </a:ext>
            </a:extLst>
          </p:cNvPr>
          <p:cNvSpPr/>
          <p:nvPr userDrawn="1"/>
        </p:nvSpPr>
        <p:spPr>
          <a:xfrm>
            <a:off x="1" y="0"/>
            <a:ext cx="933856" cy="933856"/>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9" name="Group 8">
            <a:extLst>
              <a:ext uri="{FF2B5EF4-FFF2-40B4-BE49-F238E27FC236}">
                <a16:creationId xmlns:a16="http://schemas.microsoft.com/office/drawing/2014/main" id="{9861BC34-DFBF-2D4F-B463-FCFBC08391FF}"/>
              </a:ext>
            </a:extLst>
          </p:cNvPr>
          <p:cNvGrpSpPr/>
          <p:nvPr userDrawn="1"/>
        </p:nvGrpSpPr>
        <p:grpSpPr>
          <a:xfrm>
            <a:off x="8082092" y="5590903"/>
            <a:ext cx="1572380" cy="1267097"/>
            <a:chOff x="7413403" y="4976359"/>
            <a:chExt cx="2334986" cy="1881641"/>
          </a:xfrm>
        </p:grpSpPr>
        <p:sp>
          <p:nvSpPr>
            <p:cNvPr id="7" name="Freeform 6">
              <a:extLst>
                <a:ext uri="{FF2B5EF4-FFF2-40B4-BE49-F238E27FC236}">
                  <a16:creationId xmlns:a16="http://schemas.microsoft.com/office/drawing/2014/main" id="{55C37C19-F268-4A43-A0D4-3B1B38D48952}"/>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sp>
          <p:nvSpPr>
            <p:cNvPr id="8" name="Freeform 7">
              <a:extLst>
                <a:ext uri="{FF2B5EF4-FFF2-40B4-BE49-F238E27FC236}">
                  <a16:creationId xmlns:a16="http://schemas.microsoft.com/office/drawing/2014/main" id="{E4F760E5-9D5D-E44F-AEBF-20CA8DE87D11}"/>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gr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2743200" cy="365125"/>
          </a:xfrm>
          <a:prstGeom prst="rect">
            <a:avLst/>
          </a:prstGeom>
        </p:spPr>
        <p:txBody>
          <a:bodyPr vert="horz" lIns="91440" tIns="45720" rIns="91440" bIns="45720" rtlCol="0" anchor="ctr">
            <a:noAutofit/>
          </a:bodyPr>
          <a:lstStyle>
            <a:lvl1pPr algn="l">
              <a:defRPr sz="1200">
                <a:solidFill>
                  <a:schemeClr val="accent3"/>
                </a:solidFill>
                <a:latin typeface="+mn-lt"/>
              </a:defRPr>
            </a:lvl1pPr>
          </a:lstStyle>
          <a:p>
            <a:fld id="{45B08281-154C-4FEF-A6DF-18BA3AC0F374}" type="datetime1">
              <a:rPr lang="en-US" smtClean="0"/>
              <a:t>9/9/2023</a:t>
            </a:fld>
            <a:endParaRPr lang="en-US" dirty="0"/>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r>
              <a:rPr lang="en-US" dirty="0"/>
              <a:t>PRESENTATION TITLE</a:t>
            </a:r>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2"/>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7822712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accent2"/>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A62587F-7496-384A-AF40-18FC8CF0709D}"/>
              </a:ext>
            </a:extLst>
          </p:cNvPr>
          <p:cNvSpPr/>
          <p:nvPr userDrawn="1"/>
        </p:nvSpPr>
        <p:spPr>
          <a:xfrm>
            <a:off x="0" y="2286002"/>
            <a:ext cx="12208822" cy="457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11">
            <a:extLst>
              <a:ext uri="{FF2B5EF4-FFF2-40B4-BE49-F238E27FC236}">
                <a16:creationId xmlns:a16="http://schemas.microsoft.com/office/drawing/2014/main" id="{84DB028B-A475-224B-B675-A15A56CAD0BF}"/>
              </a:ext>
            </a:extLst>
          </p:cNvPr>
          <p:cNvSpPr/>
          <p:nvPr userDrawn="1"/>
        </p:nvSpPr>
        <p:spPr>
          <a:xfrm flipH="1">
            <a:off x="8597718"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13">
            <a:extLst>
              <a:ext uri="{FF2B5EF4-FFF2-40B4-BE49-F238E27FC236}">
                <a16:creationId xmlns:a16="http://schemas.microsoft.com/office/drawing/2014/main" id="{61C34955-105B-4D4D-B51D-754C5D38A85D}"/>
              </a:ext>
            </a:extLst>
          </p:cNvPr>
          <p:cNvSpPr/>
          <p:nvPr userDrawn="1"/>
        </p:nvSpPr>
        <p:spPr>
          <a:xfrm>
            <a:off x="1" y="0"/>
            <a:ext cx="933856" cy="933856"/>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 name="Freeform 14">
            <a:extLst>
              <a:ext uri="{FF2B5EF4-FFF2-40B4-BE49-F238E27FC236}">
                <a16:creationId xmlns:a16="http://schemas.microsoft.com/office/drawing/2014/main" id="{2734DEB1-EC02-2E42-9292-4ADD115060A5}"/>
              </a:ext>
            </a:extLst>
          </p:cNvPr>
          <p:cNvSpPr/>
          <p:nvPr userDrawn="1"/>
        </p:nvSpPr>
        <p:spPr>
          <a:xfrm rot="5400000" flipH="1" flipV="1">
            <a:off x="10344100" y="438098"/>
            <a:ext cx="2285999" cy="1409801"/>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Title 1">
            <a:extLst>
              <a:ext uri="{FF2B5EF4-FFF2-40B4-BE49-F238E27FC236}">
                <a16:creationId xmlns:a16="http://schemas.microsoft.com/office/drawing/2014/main" id="{5E932F0D-7FC3-634B-932C-3625C16C8DE2}"/>
              </a:ext>
            </a:extLst>
          </p:cNvPr>
          <p:cNvSpPr>
            <a:spLocks noGrp="1"/>
          </p:cNvSpPr>
          <p:nvPr>
            <p:ph type="title"/>
          </p:nvPr>
        </p:nvSpPr>
        <p:spPr>
          <a:xfrm>
            <a:off x="1167492" y="381000"/>
            <a:ext cx="9779183" cy="1325563"/>
          </a:xfrm>
        </p:spPr>
        <p:txBody>
          <a:bodyPr anchor="b">
            <a:noAutofit/>
          </a:bodyPr>
          <a:lstStyle>
            <a:lvl1pPr>
              <a:defRPr sz="4800" b="1">
                <a:latin typeface="+mj-lt"/>
              </a:defRPr>
            </a:lvl1pPr>
          </a:lstStyle>
          <a:p>
            <a:r>
              <a:rPr lang="en-US" dirty="0"/>
              <a:t>Click to edit Master title style</a:t>
            </a:r>
          </a:p>
        </p:txBody>
      </p:sp>
      <p:sp>
        <p:nvSpPr>
          <p:cNvPr id="3" name="Text Placeholder 2">
            <a:extLst>
              <a:ext uri="{FF2B5EF4-FFF2-40B4-BE49-F238E27FC236}">
                <a16:creationId xmlns:a16="http://schemas.microsoft.com/office/drawing/2014/main" id="{2E65DE34-CDB7-41F7-A95A-592B99558C69}"/>
              </a:ext>
            </a:extLst>
          </p:cNvPr>
          <p:cNvSpPr>
            <a:spLocks noGrp="1"/>
          </p:cNvSpPr>
          <p:nvPr>
            <p:ph type="body" idx="1"/>
          </p:nvPr>
        </p:nvSpPr>
        <p:spPr>
          <a:xfrm>
            <a:off x="1167492" y="2653167"/>
            <a:ext cx="9779183" cy="3436483"/>
          </a:xfrm>
        </p:spPr>
        <p:txBody>
          <a:bodyPr>
            <a:noAutofit/>
          </a:bodyPr>
          <a:lstStyle>
            <a:lvl1pPr marL="0" indent="0">
              <a:lnSpc>
                <a:spcPct val="150000"/>
              </a:lnSpc>
              <a:buNone/>
              <a:defRPr sz="2400">
                <a:solidFill>
                  <a:schemeClr val="bg1"/>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8E95D4F5-F69B-42F6-8A9D-330F696E144B}"/>
              </a:ext>
            </a:extLst>
          </p:cNvPr>
          <p:cNvSpPr>
            <a:spLocks noGrp="1"/>
          </p:cNvSpPr>
          <p:nvPr>
            <p:ph type="dt" sz="half" idx="10"/>
          </p:nvPr>
        </p:nvSpPr>
        <p:spPr/>
        <p:txBody>
          <a:bodyPr>
            <a:noAutofit/>
          </a:bodyPr>
          <a:lstStyle>
            <a:lvl1pPr>
              <a:defRPr>
                <a:solidFill>
                  <a:schemeClr val="accent2"/>
                </a:solidFill>
                <a:latin typeface="+mn-lt"/>
              </a:defRPr>
            </a:lvl1pPr>
          </a:lstStyle>
          <a:p>
            <a:fld id="{04D857D4-BD7E-4A06-844B-AAD504F1114F}" type="datetime1">
              <a:rPr lang="en-US" smtClean="0"/>
              <a:t>9/9/2023</a:t>
            </a:fld>
            <a:endParaRPr lang="en-US" dirty="0"/>
          </a:p>
        </p:txBody>
      </p:sp>
      <p:sp>
        <p:nvSpPr>
          <p:cNvPr id="5" name="Footer Placeholder 4">
            <a:extLst>
              <a:ext uri="{FF2B5EF4-FFF2-40B4-BE49-F238E27FC236}">
                <a16:creationId xmlns:a16="http://schemas.microsoft.com/office/drawing/2014/main" id="{FA79A23A-2238-4904-8692-9F2DAE8B8FC9}"/>
              </a:ext>
            </a:extLst>
          </p:cNvPr>
          <p:cNvSpPr>
            <a:spLocks noGrp="1"/>
          </p:cNvSpPr>
          <p:nvPr>
            <p:ph type="ftr" sz="quarter" idx="11"/>
          </p:nvPr>
        </p:nvSpPr>
        <p:spPr/>
        <p:txBody>
          <a:bodyPr>
            <a:noAutofit/>
          </a:bodyPr>
          <a:lstStyle>
            <a:lvl1pPr>
              <a:defRPr>
                <a:solidFill>
                  <a:schemeClr val="accent2"/>
                </a:solidFill>
                <a:latin typeface="+mn-lt"/>
              </a:defRPr>
            </a:lvl1pPr>
          </a:lstStyle>
          <a:p>
            <a:r>
              <a:rPr lang="en-US" dirty="0"/>
              <a:t>PRESENTATION TITLE</a:t>
            </a:r>
          </a:p>
        </p:txBody>
      </p:sp>
      <p:sp>
        <p:nvSpPr>
          <p:cNvPr id="6" name="Slide Number Placeholder 5">
            <a:extLst>
              <a:ext uri="{FF2B5EF4-FFF2-40B4-BE49-F238E27FC236}">
                <a16:creationId xmlns:a16="http://schemas.microsoft.com/office/drawing/2014/main" id="{DB69FC35-DDC8-45FB-8ACB-21C15F57C1F1}"/>
              </a:ext>
            </a:extLst>
          </p:cNvPr>
          <p:cNvSpPr>
            <a:spLocks noGrp="1"/>
          </p:cNvSpPr>
          <p:nvPr>
            <p:ph type="sldNum" sz="quarter" idx="12"/>
          </p:nvPr>
        </p:nvSpPr>
        <p:spPr>
          <a:xfrm>
            <a:off x="10206318" y="6356350"/>
            <a:ext cx="1604682" cy="365125"/>
          </a:xfrm>
        </p:spPr>
        <p:txBody>
          <a:bodyPr>
            <a:noAutofit/>
          </a:bodyPr>
          <a:lstStyle>
            <a:lvl1pPr>
              <a:defRPr>
                <a:solidFill>
                  <a:schemeClr val="accent3"/>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8026350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Section title">
    <p:spTree>
      <p:nvGrpSpPr>
        <p:cNvPr id="1" name=""/>
        <p:cNvGrpSpPr/>
        <p:nvPr/>
      </p:nvGrpSpPr>
      <p:grpSpPr>
        <a:xfrm>
          <a:off x="0" y="0"/>
          <a:ext cx="0" cy="0"/>
          <a:chOff x="0" y="0"/>
          <a:chExt cx="0" cy="0"/>
        </a:xfrm>
      </p:grpSpPr>
      <p:sp>
        <p:nvSpPr>
          <p:cNvPr id="23" name="Freeform 22">
            <a:extLst>
              <a:ext uri="{FF2B5EF4-FFF2-40B4-BE49-F238E27FC236}">
                <a16:creationId xmlns:a16="http://schemas.microsoft.com/office/drawing/2014/main" id="{067EACEC-C2DD-EA42-8504-176673AD1F20}"/>
              </a:ext>
            </a:extLst>
          </p:cNvPr>
          <p:cNvSpPr/>
          <p:nvPr userDrawn="1"/>
        </p:nvSpPr>
        <p:spPr>
          <a:xfrm>
            <a:off x="0" y="0"/>
            <a:ext cx="8025490" cy="6858000"/>
          </a:xfrm>
          <a:custGeom>
            <a:avLst/>
            <a:gdLst>
              <a:gd name="connsiteX0" fmla="*/ 0 w 8025490"/>
              <a:gd name="connsiteY0" fmla="*/ 0 h 6858000"/>
              <a:gd name="connsiteX1" fmla="*/ 4596490 w 8025490"/>
              <a:gd name="connsiteY1" fmla="*/ 0 h 6858000"/>
              <a:gd name="connsiteX2" fmla="*/ 8025490 w 8025490"/>
              <a:gd name="connsiteY2" fmla="*/ 3429000 h 6858000"/>
              <a:gd name="connsiteX3" fmla="*/ 4596490 w 8025490"/>
              <a:gd name="connsiteY3" fmla="*/ 6858000 h 6858000"/>
              <a:gd name="connsiteX4" fmla="*/ 0 w 8025490"/>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25490" h="6858000">
                <a:moveTo>
                  <a:pt x="0" y="0"/>
                </a:moveTo>
                <a:lnTo>
                  <a:pt x="4596490" y="0"/>
                </a:lnTo>
                <a:cubicBezTo>
                  <a:pt x="6490274" y="0"/>
                  <a:pt x="8025490" y="1535216"/>
                  <a:pt x="8025490" y="3429000"/>
                </a:cubicBezTo>
                <a:cubicBezTo>
                  <a:pt x="8025490" y="5322784"/>
                  <a:pt x="6490274" y="6858000"/>
                  <a:pt x="4596490" y="6858000"/>
                </a:cubicBez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1167494" y="1059400"/>
            <a:ext cx="6245912" cy="2387600"/>
          </a:xfrm>
        </p:spPr>
        <p:txBody>
          <a:bodyPr anchor="b">
            <a:noAutofit/>
          </a:bodyPr>
          <a:lstStyle>
            <a:lvl1pPr algn="l">
              <a:defRPr sz="6000" b="1">
                <a:solidFill>
                  <a:schemeClr val="bg1"/>
                </a:solidFill>
                <a:latin typeface="+mj-lt"/>
              </a:defRPr>
            </a:lvl1pPr>
          </a:lstStyle>
          <a:p>
            <a:r>
              <a:rPr lang="en-US" dirty="0"/>
              <a:t>Click to edit Master title style</a:t>
            </a:r>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1167494" y="3539075"/>
            <a:ext cx="6245912" cy="1406101"/>
          </a:xfrm>
        </p:spPr>
        <p:txBody>
          <a:bodyPr>
            <a:noAutofit/>
          </a:bodyPr>
          <a:lstStyle>
            <a:lvl1pPr marL="0" indent="0" algn="l">
              <a:buNone/>
              <a:defRPr sz="320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grpSp>
        <p:nvGrpSpPr>
          <p:cNvPr id="6" name="Group 5">
            <a:extLst>
              <a:ext uri="{FF2B5EF4-FFF2-40B4-BE49-F238E27FC236}">
                <a16:creationId xmlns:a16="http://schemas.microsoft.com/office/drawing/2014/main" id="{89843C7E-5704-7A46-8974-F3BFA42E7310}"/>
              </a:ext>
            </a:extLst>
          </p:cNvPr>
          <p:cNvGrpSpPr/>
          <p:nvPr userDrawn="1"/>
        </p:nvGrpSpPr>
        <p:grpSpPr>
          <a:xfrm rot="16200000">
            <a:off x="8286528" y="2207195"/>
            <a:ext cx="3032351" cy="2443610"/>
            <a:chOff x="9857014" y="13834"/>
            <a:chExt cx="2334986" cy="1881641"/>
          </a:xfrm>
        </p:grpSpPr>
        <p:sp>
          <p:nvSpPr>
            <p:cNvPr id="15" name="Freeform 14">
              <a:extLst>
                <a:ext uri="{FF2B5EF4-FFF2-40B4-BE49-F238E27FC236}">
                  <a16:creationId xmlns:a16="http://schemas.microsoft.com/office/drawing/2014/main" id="{EFBF1E52-11FA-DC48-B7AD-75734232FFE8}"/>
                </a:ext>
              </a:extLst>
            </p:cNvPr>
            <p:cNvSpPr/>
            <p:nvPr userDrawn="1"/>
          </p:nvSpPr>
          <p:spPr>
            <a:xfrm rot="5400000" flipH="1" flipV="1">
              <a:off x="10667433"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15">
              <a:extLst>
                <a:ext uri="{FF2B5EF4-FFF2-40B4-BE49-F238E27FC236}">
                  <a16:creationId xmlns:a16="http://schemas.microsoft.com/office/drawing/2014/main" id="{4850B620-49F5-3748-84AF-682555D52792}"/>
                </a:ext>
              </a:extLst>
            </p:cNvPr>
            <p:cNvSpPr/>
            <p:nvPr userDrawn="1"/>
          </p:nvSpPr>
          <p:spPr>
            <a:xfrm rot="16200000" flipV="1">
              <a:off x="9499940"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17" name="Freeform 16">
            <a:extLst>
              <a:ext uri="{FF2B5EF4-FFF2-40B4-BE49-F238E27FC236}">
                <a16:creationId xmlns:a16="http://schemas.microsoft.com/office/drawing/2014/main" id="{0B179973-08D2-EF40-B516-35E75E906394}"/>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Freeform 17">
            <a:extLst>
              <a:ext uri="{FF2B5EF4-FFF2-40B4-BE49-F238E27FC236}">
                <a16:creationId xmlns:a16="http://schemas.microsoft.com/office/drawing/2014/main" id="{6C811FF3-E48A-194D-8022-65F8C3A17449}"/>
              </a:ext>
            </a:extLst>
          </p:cNvPr>
          <p:cNvSpPr/>
          <p:nvPr userDrawn="1"/>
        </p:nvSpPr>
        <p:spPr>
          <a:xfrm flipH="1">
            <a:off x="8580896"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9865294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Graph">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167492" y="381000"/>
            <a:ext cx="9779183" cy="1325563"/>
          </a:xfrm>
        </p:spPr>
        <p:txBody>
          <a:bodyPr anchor="b">
            <a:noAutofit/>
          </a:bodyPr>
          <a:lstStyle>
            <a:lvl1pPr>
              <a:defRPr sz="4800" b="1">
                <a:latin typeface="+mj-lt"/>
              </a:defRPr>
            </a:lvl1pPr>
          </a:lstStyle>
          <a:p>
            <a:r>
              <a:rPr lang="en-US" dirty="0"/>
              <a:t>Click to edit Master title style</a:t>
            </a:r>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167493" y="2087561"/>
            <a:ext cx="9779182" cy="3366815"/>
          </a:xfrm>
        </p:spPr>
        <p:txBody>
          <a:bodyPr>
            <a:noAutofit/>
          </a:bodyPr>
          <a:lstStyle>
            <a:lvl1pPr marL="0" indent="0">
              <a:buNone/>
              <a:defRPr>
                <a:latin typeface="+mn-lt"/>
              </a:defRPr>
            </a:lvl1pPr>
            <a:lvl2pPr marL="457200" indent="0">
              <a:buNone/>
              <a:defRPr>
                <a:latin typeface="+mn-lt"/>
              </a:defRPr>
            </a:lvl2pPr>
            <a:lvl3pPr marL="914400" indent="0">
              <a:buNone/>
              <a:defRPr>
                <a:latin typeface="+mn-lt"/>
              </a:defRPr>
            </a:lvl3pPr>
            <a:lvl4pPr marL="1371600" indent="0">
              <a:buNone/>
              <a:defRPr>
                <a:latin typeface="+mn-lt"/>
              </a:defRPr>
            </a:lvl4pPr>
            <a:lvl5pPr marL="1828800" indent="0">
              <a:buNone/>
              <a:defRPr>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Freeform 3">
            <a:extLst>
              <a:ext uri="{FF2B5EF4-FFF2-40B4-BE49-F238E27FC236}">
                <a16:creationId xmlns:a16="http://schemas.microsoft.com/office/drawing/2014/main" id="{6A7F6A3F-E1DD-A246-9A6D-5F9B18BA2588}"/>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Freeform 4">
            <a:extLst>
              <a:ext uri="{FF2B5EF4-FFF2-40B4-BE49-F238E27FC236}">
                <a16:creationId xmlns:a16="http://schemas.microsoft.com/office/drawing/2014/main" id="{055FD0FC-C8FF-6741-A364-A29CDC6F9495}"/>
              </a:ext>
            </a:extLst>
          </p:cNvPr>
          <p:cNvSpPr/>
          <p:nvPr userDrawn="1"/>
        </p:nvSpPr>
        <p:spPr>
          <a:xfrm rot="5400000" flipH="1">
            <a:off x="1"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1701018" cy="365125"/>
          </a:xfrm>
          <a:prstGeom prst="rect">
            <a:avLst/>
          </a:prstGeom>
        </p:spPr>
        <p:txBody>
          <a:bodyPr vert="horz" lIns="91440" tIns="45720" rIns="91440" bIns="45720" rtlCol="0" anchor="ctr">
            <a:noAutofit/>
          </a:bodyPr>
          <a:lstStyle>
            <a:lvl1pPr algn="l">
              <a:defRPr sz="1200">
                <a:solidFill>
                  <a:schemeClr val="accent2"/>
                </a:solidFill>
                <a:latin typeface="+mn-lt"/>
              </a:defRPr>
            </a:lvl1pPr>
          </a:lstStyle>
          <a:p>
            <a:fld id="{916AFA50-87A4-4E99-B112-8C6B1DFB84B2}" type="datetime1">
              <a:rPr lang="en-US" smtClean="0"/>
              <a:t>9/9/2023</a:t>
            </a:fld>
            <a:endParaRPr lang="en-US" dirty="0"/>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r>
              <a:rPr lang="en-US" dirty="0"/>
              <a:t>PRESENTATION TITLE</a:t>
            </a:r>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3"/>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697818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Chart 2">
    <p:bg>
      <p:bgPr>
        <a:solidFill>
          <a:schemeClr val="accent2"/>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ABA2A58C-57B7-834C-8F5C-3299322411B1}"/>
              </a:ext>
            </a:extLst>
          </p:cNvPr>
          <p:cNvGrpSpPr/>
          <p:nvPr userDrawn="1"/>
        </p:nvGrpSpPr>
        <p:grpSpPr>
          <a:xfrm rot="16200000">
            <a:off x="10772262" y="152641"/>
            <a:ext cx="1572380" cy="1267097"/>
            <a:chOff x="7413403" y="4976359"/>
            <a:chExt cx="2334986" cy="1881641"/>
          </a:xfrm>
        </p:grpSpPr>
        <p:sp>
          <p:nvSpPr>
            <p:cNvPr id="13" name="Freeform 12">
              <a:extLst>
                <a:ext uri="{FF2B5EF4-FFF2-40B4-BE49-F238E27FC236}">
                  <a16:creationId xmlns:a16="http://schemas.microsoft.com/office/drawing/2014/main" id="{801D8067-144A-FE48-AF1E-529B662DCAD3}"/>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13">
              <a:extLst>
                <a:ext uri="{FF2B5EF4-FFF2-40B4-BE49-F238E27FC236}">
                  <a16:creationId xmlns:a16="http://schemas.microsoft.com/office/drawing/2014/main" id="{2ECA7D87-C78C-C140-AA28-C0FB20209045}"/>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167492" y="381000"/>
            <a:ext cx="9779183" cy="1325563"/>
          </a:xfrm>
        </p:spPr>
        <p:txBody>
          <a:bodyPr anchor="b">
            <a:noAutofit/>
          </a:bodyPr>
          <a:lstStyle>
            <a:lvl1pPr>
              <a:defRPr sz="4800" b="1">
                <a:latin typeface="+mj-lt"/>
              </a:defRPr>
            </a:lvl1pPr>
          </a:lstStyle>
          <a:p>
            <a:r>
              <a:rPr lang="en-US" dirty="0"/>
              <a:t>Click to edit Master title style</a:t>
            </a:r>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167493" y="2087563"/>
            <a:ext cx="9779182" cy="3366813"/>
          </a:xfrm>
        </p:spPr>
        <p:txBody>
          <a:bodyPr>
            <a:noAutofit/>
          </a:bodyPr>
          <a:lstStyle>
            <a:lvl1pPr marL="0" indent="0">
              <a:buNone/>
              <a:defRPr>
                <a:latin typeface="+mn-lt"/>
              </a:defRPr>
            </a:lvl1pPr>
            <a:lvl2pPr marL="457200" indent="0">
              <a:buNone/>
              <a:defRPr>
                <a:latin typeface="+mn-lt"/>
              </a:defRPr>
            </a:lvl2pPr>
            <a:lvl3pPr marL="914400" indent="0">
              <a:buNone/>
              <a:defRPr>
                <a:latin typeface="+mn-lt"/>
              </a:defRPr>
            </a:lvl3pPr>
            <a:lvl4pPr marL="1371600" indent="0">
              <a:buNone/>
              <a:defRPr>
                <a:latin typeface="+mn-lt"/>
              </a:defRPr>
            </a:lvl4pPr>
            <a:lvl5pPr marL="1828800" indent="0">
              <a:buNone/>
              <a:defRPr>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1701018" cy="365125"/>
          </a:xfrm>
          <a:prstGeom prst="rect">
            <a:avLst/>
          </a:prstGeom>
        </p:spPr>
        <p:txBody>
          <a:bodyPr vert="horz" lIns="91440" tIns="45720" rIns="91440" bIns="45720" rtlCol="0" anchor="ctr">
            <a:noAutofit/>
          </a:bodyPr>
          <a:lstStyle>
            <a:lvl1pPr algn="l">
              <a:defRPr sz="1200">
                <a:solidFill>
                  <a:schemeClr val="accent3"/>
                </a:solidFill>
                <a:latin typeface="+mn-lt"/>
              </a:defRPr>
            </a:lvl1pPr>
          </a:lstStyle>
          <a:p>
            <a:fld id="{6B3905CA-BF0F-4A1B-AA0D-85E42F5D5A85}" type="datetime1">
              <a:rPr lang="en-US" smtClean="0"/>
              <a:t>9/9/2023</a:t>
            </a:fld>
            <a:endParaRPr lang="en-US" dirty="0"/>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r>
              <a:rPr lang="en-US" dirty="0"/>
              <a:t>PRESENTATION TITLE</a:t>
            </a:r>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3"/>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1909451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5ED18-7A07-47F1-8056-CD86B076AFE2}"/>
              </a:ext>
            </a:extLst>
          </p:cNvPr>
          <p:cNvSpPr>
            <a:spLocks noGrp="1"/>
          </p:cNvSpPr>
          <p:nvPr>
            <p:ph type="title"/>
          </p:nvPr>
        </p:nvSpPr>
        <p:spPr>
          <a:xfrm>
            <a:off x="1798721" y="1684338"/>
            <a:ext cx="8594558" cy="2810460"/>
          </a:xfrm>
        </p:spPr>
        <p:txBody>
          <a:bodyPr>
            <a:noAutofit/>
          </a:bodyPr>
          <a:lstStyle>
            <a:lvl1pPr algn="ctr">
              <a:lnSpc>
                <a:spcPct val="100000"/>
              </a:lnSpc>
              <a:defRPr sz="4600">
                <a:solidFill>
                  <a:schemeClr val="bg1"/>
                </a:solidFill>
                <a:latin typeface="+mj-lt"/>
              </a:defRPr>
            </a:lvl1pPr>
          </a:lstStyle>
          <a:p>
            <a:r>
              <a:rPr lang="en-US" dirty="0"/>
              <a:t>Click to edit Master title style</a:t>
            </a:r>
          </a:p>
        </p:txBody>
      </p:sp>
      <p:sp>
        <p:nvSpPr>
          <p:cNvPr id="8" name="Text Placeholder 7">
            <a:extLst>
              <a:ext uri="{FF2B5EF4-FFF2-40B4-BE49-F238E27FC236}">
                <a16:creationId xmlns:a16="http://schemas.microsoft.com/office/drawing/2014/main" id="{4C91C146-F9A8-9A4C-9508-8590923B8D9A}"/>
              </a:ext>
            </a:extLst>
          </p:cNvPr>
          <p:cNvSpPr>
            <a:spLocks noGrp="1"/>
          </p:cNvSpPr>
          <p:nvPr>
            <p:ph type="body" sz="quarter" idx="13" hasCustomPrompt="1"/>
          </p:nvPr>
        </p:nvSpPr>
        <p:spPr>
          <a:xfrm>
            <a:off x="381000" y="519405"/>
            <a:ext cx="1364297" cy="1094521"/>
          </a:xfrm>
        </p:spPr>
        <p:txBody>
          <a:bodyPr>
            <a:noAutofit/>
          </a:bodyPr>
          <a:lstStyle>
            <a:lvl1pPr marL="0" indent="0" algn="ctr">
              <a:buNone/>
              <a:defRPr sz="23900" b="1">
                <a:solidFill>
                  <a:schemeClr val="accent1">
                    <a:lumMod val="75000"/>
                  </a:schemeClr>
                </a:solidFill>
                <a:latin typeface="Tenorite" pitchFamily="2" charset="0"/>
              </a:defRPr>
            </a:lvl1pPr>
            <a:lvl2pPr marL="457200" indent="0">
              <a:buNone/>
              <a:defRPr b="1">
                <a:solidFill>
                  <a:schemeClr val="bg1"/>
                </a:solidFill>
                <a:latin typeface="Tenorite" pitchFamily="2" charset="0"/>
              </a:defRPr>
            </a:lvl2pPr>
            <a:lvl3pPr marL="914400" indent="0">
              <a:buNone/>
              <a:defRPr b="1">
                <a:solidFill>
                  <a:schemeClr val="bg1"/>
                </a:solidFill>
                <a:latin typeface="Tenorite" pitchFamily="2" charset="0"/>
              </a:defRPr>
            </a:lvl3pPr>
            <a:lvl4pPr marL="1371600" indent="0">
              <a:buNone/>
              <a:defRPr b="1">
                <a:solidFill>
                  <a:schemeClr val="bg1"/>
                </a:solidFill>
                <a:latin typeface="Tenorite" pitchFamily="2" charset="0"/>
              </a:defRPr>
            </a:lvl4pPr>
            <a:lvl5pPr marL="1828800" indent="0">
              <a:buNone/>
              <a:defRPr b="1">
                <a:solidFill>
                  <a:schemeClr val="bg1"/>
                </a:solidFill>
                <a:latin typeface="Tenorite" pitchFamily="2" charset="0"/>
              </a:defRPr>
            </a:lvl5pPr>
          </a:lstStyle>
          <a:p>
            <a:pPr lvl="0"/>
            <a:r>
              <a:rPr lang="en-US" dirty="0"/>
              <a:t>“</a:t>
            </a:r>
          </a:p>
        </p:txBody>
      </p:sp>
      <p:sp>
        <p:nvSpPr>
          <p:cNvPr id="10" name="Text Placeholder 9">
            <a:extLst>
              <a:ext uri="{FF2B5EF4-FFF2-40B4-BE49-F238E27FC236}">
                <a16:creationId xmlns:a16="http://schemas.microsoft.com/office/drawing/2014/main" id="{322D6C2B-78AC-DD47-9289-067C968B06C1}"/>
              </a:ext>
            </a:extLst>
          </p:cNvPr>
          <p:cNvSpPr>
            <a:spLocks noGrp="1"/>
          </p:cNvSpPr>
          <p:nvPr>
            <p:ph type="body" sz="quarter" idx="14"/>
          </p:nvPr>
        </p:nvSpPr>
        <p:spPr>
          <a:xfrm>
            <a:off x="6881813" y="4494213"/>
            <a:ext cx="3511550" cy="679450"/>
          </a:xfrm>
        </p:spPr>
        <p:txBody>
          <a:bodyPr>
            <a:noAutofit/>
          </a:bodyPr>
          <a:lstStyle>
            <a:lvl1pPr marL="0" indent="0" algn="r">
              <a:buNone/>
              <a:defRPr sz="2000">
                <a:solidFill>
                  <a:schemeClr val="bg1"/>
                </a:solidFill>
                <a:latin typeface="+mn-lt"/>
              </a:defRPr>
            </a:lvl1pPr>
            <a:lvl2pPr marL="457200" indent="0" algn="r">
              <a:buNone/>
              <a:defRPr sz="1800">
                <a:solidFill>
                  <a:schemeClr val="bg1"/>
                </a:solidFill>
                <a:latin typeface="Tenorite" pitchFamily="2" charset="0"/>
              </a:defRPr>
            </a:lvl2pPr>
            <a:lvl3pPr marL="914400" indent="0" algn="r">
              <a:buNone/>
              <a:defRPr sz="1600">
                <a:solidFill>
                  <a:schemeClr val="bg1"/>
                </a:solidFill>
                <a:latin typeface="Tenorite" pitchFamily="2" charset="0"/>
              </a:defRPr>
            </a:lvl3pPr>
            <a:lvl4pPr marL="1371600" indent="0" algn="r">
              <a:buNone/>
              <a:defRPr sz="1400">
                <a:solidFill>
                  <a:schemeClr val="bg1"/>
                </a:solidFill>
                <a:latin typeface="Tenorite" pitchFamily="2" charset="0"/>
              </a:defRPr>
            </a:lvl4pPr>
            <a:lvl5pPr marL="1828800" indent="0" algn="r">
              <a:buNone/>
              <a:defRPr sz="1400">
                <a:solidFill>
                  <a:schemeClr val="bg1"/>
                </a:solidFill>
                <a:latin typeface="Tenorite" pitchFamily="2" charset="0"/>
              </a:defRPr>
            </a:lvl5pPr>
          </a:lstStyle>
          <a:p>
            <a:pPr lvl="0"/>
            <a:r>
              <a:rPr lang="en-US" dirty="0"/>
              <a:t>Click to edit Master text styles</a:t>
            </a:r>
          </a:p>
        </p:txBody>
      </p:sp>
      <p:sp>
        <p:nvSpPr>
          <p:cNvPr id="9" name="Text Placeholder 7">
            <a:extLst>
              <a:ext uri="{FF2B5EF4-FFF2-40B4-BE49-F238E27FC236}">
                <a16:creationId xmlns:a16="http://schemas.microsoft.com/office/drawing/2014/main" id="{612193CD-03AD-D74D-A5CD-747A9B53F49A}"/>
              </a:ext>
            </a:extLst>
          </p:cNvPr>
          <p:cNvSpPr>
            <a:spLocks noGrp="1"/>
          </p:cNvSpPr>
          <p:nvPr>
            <p:ph type="body" sz="quarter" idx="15" hasCustomPrompt="1"/>
          </p:nvPr>
        </p:nvSpPr>
        <p:spPr>
          <a:xfrm>
            <a:off x="10609104" y="3399692"/>
            <a:ext cx="1364297" cy="1094521"/>
          </a:xfrm>
        </p:spPr>
        <p:txBody>
          <a:bodyPr>
            <a:noAutofit/>
          </a:bodyPr>
          <a:lstStyle>
            <a:lvl1pPr marL="0" indent="0" algn="ctr">
              <a:buNone/>
              <a:defRPr sz="23900" b="1">
                <a:solidFill>
                  <a:schemeClr val="accent1">
                    <a:lumMod val="75000"/>
                  </a:schemeClr>
                </a:solidFill>
                <a:latin typeface="Tenorite" pitchFamily="2" charset="0"/>
              </a:defRPr>
            </a:lvl1pPr>
            <a:lvl2pPr marL="457200" indent="0">
              <a:buNone/>
              <a:defRPr b="1">
                <a:solidFill>
                  <a:schemeClr val="bg1"/>
                </a:solidFill>
                <a:latin typeface="Tenorite" pitchFamily="2" charset="0"/>
              </a:defRPr>
            </a:lvl2pPr>
            <a:lvl3pPr marL="914400" indent="0">
              <a:buNone/>
              <a:defRPr b="1">
                <a:solidFill>
                  <a:schemeClr val="bg1"/>
                </a:solidFill>
                <a:latin typeface="Tenorite" pitchFamily="2" charset="0"/>
              </a:defRPr>
            </a:lvl3pPr>
            <a:lvl4pPr marL="1371600" indent="0">
              <a:buNone/>
              <a:defRPr b="1">
                <a:solidFill>
                  <a:schemeClr val="bg1"/>
                </a:solidFill>
                <a:latin typeface="Tenorite" pitchFamily="2" charset="0"/>
              </a:defRPr>
            </a:lvl4pPr>
            <a:lvl5pPr marL="1828800" indent="0">
              <a:buNone/>
              <a:defRPr b="1">
                <a:solidFill>
                  <a:schemeClr val="bg1"/>
                </a:solidFill>
                <a:latin typeface="Tenorite" pitchFamily="2" charset="0"/>
              </a:defRPr>
            </a:lvl5pPr>
          </a:lstStyle>
          <a:p>
            <a:pPr lvl="0"/>
            <a:r>
              <a:rPr lang="en-US" dirty="0"/>
              <a:t>”</a:t>
            </a:r>
          </a:p>
        </p:txBody>
      </p:sp>
      <p:sp>
        <p:nvSpPr>
          <p:cNvPr id="3" name="Date Placeholder 2">
            <a:extLst>
              <a:ext uri="{FF2B5EF4-FFF2-40B4-BE49-F238E27FC236}">
                <a16:creationId xmlns:a16="http://schemas.microsoft.com/office/drawing/2014/main" id="{A0C71211-4520-46A1-9487-4AE49C3239EF}"/>
              </a:ext>
            </a:extLst>
          </p:cNvPr>
          <p:cNvSpPr>
            <a:spLocks noGrp="1"/>
          </p:cNvSpPr>
          <p:nvPr>
            <p:ph type="dt" sz="half" idx="10"/>
          </p:nvPr>
        </p:nvSpPr>
        <p:spPr/>
        <p:txBody>
          <a:bodyPr>
            <a:noAutofit/>
          </a:bodyPr>
          <a:lstStyle>
            <a:lvl1pPr>
              <a:defRPr>
                <a:solidFill>
                  <a:schemeClr val="accent2"/>
                </a:solidFill>
                <a:latin typeface="+mn-lt"/>
              </a:defRPr>
            </a:lvl1pPr>
          </a:lstStyle>
          <a:p>
            <a:fld id="{D3DA9A77-60C0-4BB8-898D-2828EE4073AD}" type="datetime1">
              <a:rPr lang="en-US" smtClean="0"/>
              <a:t>9/9/2023</a:t>
            </a:fld>
            <a:endParaRPr lang="en-US" dirty="0"/>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p:txBody>
          <a:bodyPr>
            <a:noAutofit/>
          </a:bodyPr>
          <a:lstStyle>
            <a:lvl1pPr>
              <a:defRPr>
                <a:solidFill>
                  <a:schemeClr val="accent2"/>
                </a:solidFill>
                <a:latin typeface="+mn-lt"/>
              </a:defRPr>
            </a:lvl1pPr>
          </a:lstStyle>
          <a:p>
            <a:r>
              <a:rPr lang="en-US" dirty="0"/>
              <a:t>PRESENTATION TITLE</a:t>
            </a:r>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p:txBody>
          <a:bodyPr>
            <a:noAutofit/>
          </a:bodyPr>
          <a:lstStyle>
            <a:lvl1pPr>
              <a:defRPr>
                <a:solidFill>
                  <a:schemeClr val="accent2"/>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4769475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28C225EC-F6EF-1144-834A-F0B91974AA41}"/>
              </a:ext>
            </a:extLst>
          </p:cNvPr>
          <p:cNvSpPr/>
          <p:nvPr userDrawn="1"/>
        </p:nvSpPr>
        <p:spPr>
          <a:xfrm>
            <a:off x="0" y="-1664"/>
            <a:ext cx="9857012" cy="685966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itle 1">
            <a:extLst>
              <a:ext uri="{FF2B5EF4-FFF2-40B4-BE49-F238E27FC236}">
                <a16:creationId xmlns:a16="http://schemas.microsoft.com/office/drawing/2014/main" id="{1E40CEAF-B1BB-174E-A798-3BA60D9C0458}"/>
              </a:ext>
            </a:extLst>
          </p:cNvPr>
          <p:cNvSpPr>
            <a:spLocks noGrp="1"/>
          </p:cNvSpPr>
          <p:nvPr>
            <p:ph type="title"/>
          </p:nvPr>
        </p:nvSpPr>
        <p:spPr>
          <a:xfrm>
            <a:off x="750430" y="381000"/>
            <a:ext cx="8401624" cy="1325563"/>
          </a:xfrm>
        </p:spPr>
        <p:txBody>
          <a:bodyPr lIns="0" anchor="b">
            <a:noAutofit/>
          </a:bodyPr>
          <a:lstStyle>
            <a:lvl1pPr>
              <a:defRPr sz="4800" b="1">
                <a:latin typeface="+mj-lt"/>
              </a:defRPr>
            </a:lvl1pPr>
          </a:lstStyle>
          <a:p>
            <a:r>
              <a:rPr lang="en-US" dirty="0"/>
              <a:t>Click to edit Master title style</a:t>
            </a:r>
          </a:p>
        </p:txBody>
      </p:sp>
      <p:sp>
        <p:nvSpPr>
          <p:cNvPr id="6" name="Picture Placeholder 23">
            <a:extLst>
              <a:ext uri="{FF2B5EF4-FFF2-40B4-BE49-F238E27FC236}">
                <a16:creationId xmlns:a16="http://schemas.microsoft.com/office/drawing/2014/main" id="{5E48B363-63E8-4F17-842B-53AD935A6529}"/>
              </a:ext>
            </a:extLst>
          </p:cNvPr>
          <p:cNvSpPr>
            <a:spLocks noGrp="1"/>
          </p:cNvSpPr>
          <p:nvPr>
            <p:ph type="pic" sz="quarter" idx="13"/>
          </p:nvPr>
        </p:nvSpPr>
        <p:spPr>
          <a:xfrm>
            <a:off x="750429" y="2227758"/>
            <a:ext cx="1200374" cy="1201242"/>
          </a:xfrm>
        </p:spPr>
        <p:txBody>
          <a:bodyPr>
            <a:noAutofit/>
          </a:bodyPr>
          <a:lstStyle>
            <a:lvl1pPr marL="0" indent="0">
              <a:buNone/>
              <a:defRPr sz="1400">
                <a:solidFill>
                  <a:schemeClr val="tx1"/>
                </a:solidFill>
                <a:latin typeface="+mn-lt"/>
              </a:defRPr>
            </a:lvl1pPr>
          </a:lstStyle>
          <a:p>
            <a:endParaRPr lang="en-US" dirty="0"/>
          </a:p>
        </p:txBody>
      </p:sp>
      <p:sp>
        <p:nvSpPr>
          <p:cNvPr id="10" name="Text Placeholder 28">
            <a:extLst>
              <a:ext uri="{FF2B5EF4-FFF2-40B4-BE49-F238E27FC236}">
                <a16:creationId xmlns:a16="http://schemas.microsoft.com/office/drawing/2014/main" id="{CC3A7E03-4F06-4380-90A1-845651EEA3C0}"/>
              </a:ext>
            </a:extLst>
          </p:cNvPr>
          <p:cNvSpPr>
            <a:spLocks noGrp="1"/>
          </p:cNvSpPr>
          <p:nvPr>
            <p:ph type="body" sz="quarter" idx="17" hasCustomPrompt="1"/>
          </p:nvPr>
        </p:nvSpPr>
        <p:spPr>
          <a:xfrm>
            <a:off x="2123351" y="2426400"/>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11" name="Text Placeholder 28">
            <a:extLst>
              <a:ext uri="{FF2B5EF4-FFF2-40B4-BE49-F238E27FC236}">
                <a16:creationId xmlns:a16="http://schemas.microsoft.com/office/drawing/2014/main" id="{31AF5791-727B-438A-A7EF-5D132167C89B}"/>
              </a:ext>
            </a:extLst>
          </p:cNvPr>
          <p:cNvSpPr>
            <a:spLocks noGrp="1"/>
          </p:cNvSpPr>
          <p:nvPr>
            <p:ph type="body" sz="quarter" idx="18" hasCustomPrompt="1"/>
          </p:nvPr>
        </p:nvSpPr>
        <p:spPr>
          <a:xfrm>
            <a:off x="2123350" y="2811646"/>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7" name="Picture Placeholder 23">
            <a:extLst>
              <a:ext uri="{FF2B5EF4-FFF2-40B4-BE49-F238E27FC236}">
                <a16:creationId xmlns:a16="http://schemas.microsoft.com/office/drawing/2014/main" id="{9ABA5222-6FD6-405B-8AC8-18022C36590F}"/>
              </a:ext>
            </a:extLst>
          </p:cNvPr>
          <p:cNvSpPr>
            <a:spLocks noGrp="1"/>
          </p:cNvSpPr>
          <p:nvPr>
            <p:ph type="pic" sz="quarter" idx="14"/>
          </p:nvPr>
        </p:nvSpPr>
        <p:spPr>
          <a:xfrm>
            <a:off x="5495813" y="2227758"/>
            <a:ext cx="1200374" cy="1201242"/>
          </a:xfrm>
        </p:spPr>
        <p:txBody>
          <a:bodyPr>
            <a:noAutofit/>
          </a:bodyPr>
          <a:lstStyle>
            <a:lvl1pPr marL="0" indent="0">
              <a:buNone/>
              <a:defRPr sz="1400">
                <a:solidFill>
                  <a:schemeClr val="tx1"/>
                </a:solidFill>
                <a:latin typeface="+mn-lt"/>
              </a:defRPr>
            </a:lvl1pPr>
          </a:lstStyle>
          <a:p>
            <a:endParaRPr lang="en-US" dirty="0"/>
          </a:p>
        </p:txBody>
      </p:sp>
      <p:sp>
        <p:nvSpPr>
          <p:cNvPr id="12" name="Text Placeholder 28">
            <a:extLst>
              <a:ext uri="{FF2B5EF4-FFF2-40B4-BE49-F238E27FC236}">
                <a16:creationId xmlns:a16="http://schemas.microsoft.com/office/drawing/2014/main" id="{A1A33FCF-D2EB-478E-8679-428657895F76}"/>
              </a:ext>
            </a:extLst>
          </p:cNvPr>
          <p:cNvSpPr>
            <a:spLocks noGrp="1"/>
          </p:cNvSpPr>
          <p:nvPr>
            <p:ph type="body" sz="quarter" idx="19" hasCustomPrompt="1"/>
          </p:nvPr>
        </p:nvSpPr>
        <p:spPr>
          <a:xfrm>
            <a:off x="6870817" y="2422565"/>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13" name="Text Placeholder 28">
            <a:extLst>
              <a:ext uri="{FF2B5EF4-FFF2-40B4-BE49-F238E27FC236}">
                <a16:creationId xmlns:a16="http://schemas.microsoft.com/office/drawing/2014/main" id="{55274EF8-F641-41B2-89C1-FD94AFA48684}"/>
              </a:ext>
            </a:extLst>
          </p:cNvPr>
          <p:cNvSpPr>
            <a:spLocks noGrp="1"/>
          </p:cNvSpPr>
          <p:nvPr>
            <p:ph type="body" sz="quarter" idx="20" hasCustomPrompt="1"/>
          </p:nvPr>
        </p:nvSpPr>
        <p:spPr>
          <a:xfrm>
            <a:off x="6870816" y="2807811"/>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8" name="Picture Placeholder 23">
            <a:extLst>
              <a:ext uri="{FF2B5EF4-FFF2-40B4-BE49-F238E27FC236}">
                <a16:creationId xmlns:a16="http://schemas.microsoft.com/office/drawing/2014/main" id="{124DE785-775F-4AE4-94B3-FA728188EBA5}"/>
              </a:ext>
            </a:extLst>
          </p:cNvPr>
          <p:cNvSpPr>
            <a:spLocks noGrp="1"/>
          </p:cNvSpPr>
          <p:nvPr>
            <p:ph type="pic" sz="quarter" idx="15"/>
          </p:nvPr>
        </p:nvSpPr>
        <p:spPr>
          <a:xfrm>
            <a:off x="750429" y="4254273"/>
            <a:ext cx="1200374" cy="1201242"/>
          </a:xfrm>
        </p:spPr>
        <p:txBody>
          <a:bodyPr>
            <a:noAutofit/>
          </a:bodyPr>
          <a:lstStyle>
            <a:lvl1pPr marL="0" indent="0">
              <a:buNone/>
              <a:defRPr sz="1400">
                <a:solidFill>
                  <a:schemeClr val="tx1"/>
                </a:solidFill>
                <a:latin typeface="+mn-lt"/>
              </a:defRPr>
            </a:lvl1pPr>
          </a:lstStyle>
          <a:p>
            <a:endParaRPr lang="en-US" dirty="0"/>
          </a:p>
        </p:txBody>
      </p:sp>
      <p:sp>
        <p:nvSpPr>
          <p:cNvPr id="14" name="Text Placeholder 28">
            <a:extLst>
              <a:ext uri="{FF2B5EF4-FFF2-40B4-BE49-F238E27FC236}">
                <a16:creationId xmlns:a16="http://schemas.microsoft.com/office/drawing/2014/main" id="{5A429D4E-B795-4E55-852E-9E161F9EBD36}"/>
              </a:ext>
            </a:extLst>
          </p:cNvPr>
          <p:cNvSpPr>
            <a:spLocks noGrp="1"/>
          </p:cNvSpPr>
          <p:nvPr>
            <p:ph type="body" sz="quarter" idx="21" hasCustomPrompt="1"/>
          </p:nvPr>
        </p:nvSpPr>
        <p:spPr>
          <a:xfrm>
            <a:off x="2123351" y="4498793"/>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15" name="Text Placeholder 28">
            <a:extLst>
              <a:ext uri="{FF2B5EF4-FFF2-40B4-BE49-F238E27FC236}">
                <a16:creationId xmlns:a16="http://schemas.microsoft.com/office/drawing/2014/main" id="{41D297CB-52EE-4DE4-AEAC-CD4AAF2BF17B}"/>
              </a:ext>
            </a:extLst>
          </p:cNvPr>
          <p:cNvSpPr>
            <a:spLocks noGrp="1"/>
          </p:cNvSpPr>
          <p:nvPr>
            <p:ph type="body" sz="quarter" idx="22" hasCustomPrompt="1"/>
          </p:nvPr>
        </p:nvSpPr>
        <p:spPr>
          <a:xfrm>
            <a:off x="2123350" y="4884039"/>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9" name="Picture Placeholder 23">
            <a:extLst>
              <a:ext uri="{FF2B5EF4-FFF2-40B4-BE49-F238E27FC236}">
                <a16:creationId xmlns:a16="http://schemas.microsoft.com/office/drawing/2014/main" id="{F5694B35-7776-4DB9-9EB7-3AF076EC357D}"/>
              </a:ext>
            </a:extLst>
          </p:cNvPr>
          <p:cNvSpPr>
            <a:spLocks noGrp="1"/>
          </p:cNvSpPr>
          <p:nvPr>
            <p:ph type="pic" sz="quarter" idx="16"/>
          </p:nvPr>
        </p:nvSpPr>
        <p:spPr>
          <a:xfrm>
            <a:off x="5495813" y="4254273"/>
            <a:ext cx="1200374" cy="1201242"/>
          </a:xfrm>
        </p:spPr>
        <p:txBody>
          <a:bodyPr>
            <a:noAutofit/>
          </a:bodyPr>
          <a:lstStyle>
            <a:lvl1pPr marL="0" indent="0">
              <a:buNone/>
              <a:defRPr sz="1400">
                <a:solidFill>
                  <a:schemeClr val="tx1"/>
                </a:solidFill>
                <a:latin typeface="+mn-lt"/>
              </a:defRPr>
            </a:lvl1pPr>
          </a:lstStyle>
          <a:p>
            <a:endParaRPr lang="en-US" dirty="0"/>
          </a:p>
        </p:txBody>
      </p:sp>
      <p:sp>
        <p:nvSpPr>
          <p:cNvPr id="16" name="Text Placeholder 28">
            <a:extLst>
              <a:ext uri="{FF2B5EF4-FFF2-40B4-BE49-F238E27FC236}">
                <a16:creationId xmlns:a16="http://schemas.microsoft.com/office/drawing/2014/main" id="{AD7B736B-3A10-499F-8F23-4437982C8231}"/>
              </a:ext>
            </a:extLst>
          </p:cNvPr>
          <p:cNvSpPr>
            <a:spLocks noGrp="1"/>
          </p:cNvSpPr>
          <p:nvPr>
            <p:ph type="body" sz="quarter" idx="23" hasCustomPrompt="1"/>
          </p:nvPr>
        </p:nvSpPr>
        <p:spPr>
          <a:xfrm>
            <a:off x="6870817" y="4498793"/>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17" name="Text Placeholder 28">
            <a:extLst>
              <a:ext uri="{FF2B5EF4-FFF2-40B4-BE49-F238E27FC236}">
                <a16:creationId xmlns:a16="http://schemas.microsoft.com/office/drawing/2014/main" id="{07165540-290D-4A38-87DE-F52B05BD6A1A}"/>
              </a:ext>
            </a:extLst>
          </p:cNvPr>
          <p:cNvSpPr>
            <a:spLocks noGrp="1"/>
          </p:cNvSpPr>
          <p:nvPr>
            <p:ph type="body" sz="quarter" idx="24" hasCustomPrompt="1"/>
          </p:nvPr>
        </p:nvSpPr>
        <p:spPr>
          <a:xfrm>
            <a:off x="6870816" y="4884039"/>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3" name="Date Placeholder 2">
            <a:extLst>
              <a:ext uri="{FF2B5EF4-FFF2-40B4-BE49-F238E27FC236}">
                <a16:creationId xmlns:a16="http://schemas.microsoft.com/office/drawing/2014/main" id="{A0C71211-4520-46A1-9487-4AE49C3239EF}"/>
              </a:ext>
            </a:extLst>
          </p:cNvPr>
          <p:cNvSpPr>
            <a:spLocks noGrp="1"/>
          </p:cNvSpPr>
          <p:nvPr>
            <p:ph type="dt" sz="half" idx="10"/>
          </p:nvPr>
        </p:nvSpPr>
        <p:spPr>
          <a:xfrm>
            <a:off x="381000" y="6356350"/>
            <a:ext cx="1569803" cy="365125"/>
          </a:xfrm>
        </p:spPr>
        <p:txBody>
          <a:bodyPr>
            <a:noAutofit/>
          </a:bodyPr>
          <a:lstStyle>
            <a:lvl1pPr>
              <a:defRPr>
                <a:solidFill>
                  <a:schemeClr val="accent3"/>
                </a:solidFill>
                <a:latin typeface="+mn-lt"/>
              </a:defRPr>
            </a:lvl1pPr>
          </a:lstStyle>
          <a:p>
            <a:fld id="{C1F30CD5-42B1-4614-9F46-5D29928CC2DB}" type="datetime1">
              <a:rPr lang="en-US" smtClean="0"/>
              <a:t>9/9/2023</a:t>
            </a:fld>
            <a:endParaRPr lang="en-US" dirty="0"/>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a:xfrm>
            <a:off x="2871106" y="6356350"/>
            <a:ext cx="4114800" cy="365125"/>
          </a:xfrm>
        </p:spPr>
        <p:txBody>
          <a:bodyPr>
            <a:noAutofit/>
          </a:bodyPr>
          <a:lstStyle>
            <a:lvl1pPr>
              <a:defRPr>
                <a:solidFill>
                  <a:schemeClr val="accent3"/>
                </a:solidFill>
                <a:latin typeface="+mn-lt"/>
              </a:defRPr>
            </a:lvl1pPr>
          </a:lstStyle>
          <a:p>
            <a:r>
              <a:rPr lang="en-US" dirty="0"/>
              <a:t>PRESENTATION TITLE</a:t>
            </a:r>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a:xfrm>
            <a:off x="8332334" y="6356350"/>
            <a:ext cx="1167495" cy="365125"/>
          </a:xfrm>
        </p:spPr>
        <p:txBody>
          <a:bodyPr>
            <a:noAutofit/>
          </a:bodyPr>
          <a:lstStyle>
            <a:lvl1pPr>
              <a:defRPr>
                <a:solidFill>
                  <a:schemeClr val="accent3"/>
                </a:solidFill>
                <a:latin typeface="+mn-lt"/>
              </a:defRPr>
            </a:lvl1pPr>
          </a:lstStyle>
          <a:p>
            <a:fld id="{294A09A9-5501-47C1-A89A-A340965A2BE2}" type="slidenum">
              <a:rPr lang="en-US" smtClean="0"/>
              <a:pPr/>
              <a:t>‹#›</a:t>
            </a:fld>
            <a:endParaRPr lang="en-US" dirty="0"/>
          </a:p>
        </p:txBody>
      </p:sp>
      <p:sp>
        <p:nvSpPr>
          <p:cNvPr id="19" name="Freeform 18">
            <a:extLst>
              <a:ext uri="{FF2B5EF4-FFF2-40B4-BE49-F238E27FC236}">
                <a16:creationId xmlns:a16="http://schemas.microsoft.com/office/drawing/2014/main" id="{AAB3BC7E-B34F-EF47-B125-1574C5484E22}"/>
              </a:ext>
            </a:extLst>
          </p:cNvPr>
          <p:cNvSpPr/>
          <p:nvPr userDrawn="1"/>
        </p:nvSpPr>
        <p:spPr>
          <a:xfrm rot="16200000" flipV="1">
            <a:off x="9499940" y="355410"/>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1" name="Freeform 20">
            <a:extLst>
              <a:ext uri="{FF2B5EF4-FFF2-40B4-BE49-F238E27FC236}">
                <a16:creationId xmlns:a16="http://schemas.microsoft.com/office/drawing/2014/main" id="{7CBC82D0-4F72-C649-8B7F-D4B087957B6C}"/>
              </a:ext>
            </a:extLst>
          </p:cNvPr>
          <p:cNvSpPr/>
          <p:nvPr userDrawn="1"/>
        </p:nvSpPr>
        <p:spPr>
          <a:xfrm flipH="1">
            <a:off x="10866436" y="1879977"/>
            <a:ext cx="1325563" cy="1325563"/>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5" name="Freeform 24">
            <a:extLst>
              <a:ext uri="{FF2B5EF4-FFF2-40B4-BE49-F238E27FC236}">
                <a16:creationId xmlns:a16="http://schemas.microsoft.com/office/drawing/2014/main" id="{9383F23A-D872-2A4C-B386-A9D269BE694D}"/>
              </a:ext>
            </a:extLst>
          </p:cNvPr>
          <p:cNvSpPr/>
          <p:nvPr userDrawn="1"/>
        </p:nvSpPr>
        <p:spPr>
          <a:xfrm>
            <a:off x="11024507" y="-1664"/>
            <a:ext cx="1167494" cy="1881641"/>
          </a:xfrm>
          <a:custGeom>
            <a:avLst/>
            <a:gdLst>
              <a:gd name="connsiteX0" fmla="*/ 1167473 w 1167494"/>
              <a:gd name="connsiteY0" fmla="*/ 0 h 1881641"/>
              <a:gd name="connsiteX1" fmla="*/ 1167493 w 1167494"/>
              <a:gd name="connsiteY1" fmla="*/ 0 h 1881641"/>
              <a:gd name="connsiteX2" fmla="*/ 1167493 w 1167494"/>
              <a:gd name="connsiteY2" fmla="*/ 714148 h 1881641"/>
              <a:gd name="connsiteX3" fmla="*/ 1166666 w 1167494"/>
              <a:gd name="connsiteY3" fmla="*/ 730534 h 1881641"/>
              <a:gd name="connsiteX4" fmla="*/ 1167494 w 1167494"/>
              <a:gd name="connsiteY4" fmla="*/ 730534 h 1881641"/>
              <a:gd name="connsiteX5" fmla="*/ 1167494 w 1167494"/>
              <a:gd name="connsiteY5" fmla="*/ 1378059 h 1881641"/>
              <a:gd name="connsiteX6" fmla="*/ 1167493 w 1167494"/>
              <a:gd name="connsiteY6" fmla="*/ 1378059 h 1881641"/>
              <a:gd name="connsiteX7" fmla="*/ 1167493 w 1167494"/>
              <a:gd name="connsiteY7" fmla="*/ 1881641 h 1881641"/>
              <a:gd name="connsiteX8" fmla="*/ 0 w 1167494"/>
              <a:gd name="connsiteY8" fmla="*/ 1881641 h 1881641"/>
              <a:gd name="connsiteX9" fmla="*/ 0 w 1167494"/>
              <a:gd name="connsiteY9" fmla="*/ 1234116 h 1881641"/>
              <a:gd name="connsiteX10" fmla="*/ 0 w 1167494"/>
              <a:gd name="connsiteY10" fmla="*/ 1167492 h 1881641"/>
              <a:gd name="connsiteX11" fmla="*/ 1048124 w 1167494"/>
              <a:gd name="connsiteY11" fmla="*/ 6027 h 1881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67494" h="1881641">
                <a:moveTo>
                  <a:pt x="1167473" y="0"/>
                </a:moveTo>
                <a:lnTo>
                  <a:pt x="1167493" y="0"/>
                </a:lnTo>
                <a:lnTo>
                  <a:pt x="1167493" y="714148"/>
                </a:lnTo>
                <a:lnTo>
                  <a:pt x="1166666" y="730534"/>
                </a:lnTo>
                <a:lnTo>
                  <a:pt x="1167494" y="730534"/>
                </a:lnTo>
                <a:lnTo>
                  <a:pt x="1167494" y="1378059"/>
                </a:lnTo>
                <a:lnTo>
                  <a:pt x="1167493" y="1378059"/>
                </a:lnTo>
                <a:lnTo>
                  <a:pt x="1167493" y="1881641"/>
                </a:lnTo>
                <a:lnTo>
                  <a:pt x="0" y="1881641"/>
                </a:lnTo>
                <a:lnTo>
                  <a:pt x="0" y="1234116"/>
                </a:lnTo>
                <a:lnTo>
                  <a:pt x="0" y="1167492"/>
                </a:lnTo>
                <a:cubicBezTo>
                  <a:pt x="0" y="563002"/>
                  <a:pt x="459408" y="65814"/>
                  <a:pt x="1048124" y="6027"/>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6" name="Oval 25">
            <a:extLst>
              <a:ext uri="{FF2B5EF4-FFF2-40B4-BE49-F238E27FC236}">
                <a16:creationId xmlns:a16="http://schemas.microsoft.com/office/drawing/2014/main" id="{9221FFDB-AAE2-5943-97A1-82D66AE05DB4}"/>
              </a:ext>
            </a:extLst>
          </p:cNvPr>
          <p:cNvSpPr/>
          <p:nvPr userDrawn="1"/>
        </p:nvSpPr>
        <p:spPr>
          <a:xfrm>
            <a:off x="10334091" y="2737752"/>
            <a:ext cx="1380830" cy="138083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7" name="Freeform 26">
            <a:extLst>
              <a:ext uri="{FF2B5EF4-FFF2-40B4-BE49-F238E27FC236}">
                <a16:creationId xmlns:a16="http://schemas.microsoft.com/office/drawing/2014/main" id="{2E58EEF7-63CA-A845-BAC4-9D3BE05918B5}"/>
              </a:ext>
            </a:extLst>
          </p:cNvPr>
          <p:cNvSpPr/>
          <p:nvPr userDrawn="1"/>
        </p:nvSpPr>
        <p:spPr>
          <a:xfrm rot="16200000" flipH="1">
            <a:off x="10667432" y="5333432"/>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Freeform 27">
            <a:extLst>
              <a:ext uri="{FF2B5EF4-FFF2-40B4-BE49-F238E27FC236}">
                <a16:creationId xmlns:a16="http://schemas.microsoft.com/office/drawing/2014/main" id="{757A4624-D8ED-2E4B-AF8C-00DFA6A72D5F}"/>
              </a:ext>
            </a:extLst>
          </p:cNvPr>
          <p:cNvSpPr/>
          <p:nvPr userDrawn="1"/>
        </p:nvSpPr>
        <p:spPr>
          <a:xfrm flipV="1">
            <a:off x="9857012" y="3651505"/>
            <a:ext cx="1325563" cy="1325563"/>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9" name="Freeform 28">
            <a:extLst>
              <a:ext uri="{FF2B5EF4-FFF2-40B4-BE49-F238E27FC236}">
                <a16:creationId xmlns:a16="http://schemas.microsoft.com/office/drawing/2014/main" id="{DF312EF8-91BE-5946-BE31-8CFE107A2FEA}"/>
              </a:ext>
            </a:extLst>
          </p:cNvPr>
          <p:cNvSpPr/>
          <p:nvPr userDrawn="1"/>
        </p:nvSpPr>
        <p:spPr>
          <a:xfrm flipH="1" flipV="1">
            <a:off x="9857013" y="4976359"/>
            <a:ext cx="1167494" cy="1881641"/>
          </a:xfrm>
          <a:custGeom>
            <a:avLst/>
            <a:gdLst>
              <a:gd name="connsiteX0" fmla="*/ 1167473 w 1167494"/>
              <a:gd name="connsiteY0" fmla="*/ 0 h 1881641"/>
              <a:gd name="connsiteX1" fmla="*/ 1167493 w 1167494"/>
              <a:gd name="connsiteY1" fmla="*/ 0 h 1881641"/>
              <a:gd name="connsiteX2" fmla="*/ 1167493 w 1167494"/>
              <a:gd name="connsiteY2" fmla="*/ 714148 h 1881641"/>
              <a:gd name="connsiteX3" fmla="*/ 1166666 w 1167494"/>
              <a:gd name="connsiteY3" fmla="*/ 730534 h 1881641"/>
              <a:gd name="connsiteX4" fmla="*/ 1167494 w 1167494"/>
              <a:gd name="connsiteY4" fmla="*/ 730534 h 1881641"/>
              <a:gd name="connsiteX5" fmla="*/ 1167494 w 1167494"/>
              <a:gd name="connsiteY5" fmla="*/ 1378059 h 1881641"/>
              <a:gd name="connsiteX6" fmla="*/ 1167493 w 1167494"/>
              <a:gd name="connsiteY6" fmla="*/ 1378059 h 1881641"/>
              <a:gd name="connsiteX7" fmla="*/ 1167493 w 1167494"/>
              <a:gd name="connsiteY7" fmla="*/ 1881641 h 1881641"/>
              <a:gd name="connsiteX8" fmla="*/ 0 w 1167494"/>
              <a:gd name="connsiteY8" fmla="*/ 1881641 h 1881641"/>
              <a:gd name="connsiteX9" fmla="*/ 0 w 1167494"/>
              <a:gd name="connsiteY9" fmla="*/ 1234116 h 1881641"/>
              <a:gd name="connsiteX10" fmla="*/ 0 w 1167494"/>
              <a:gd name="connsiteY10" fmla="*/ 1167492 h 1881641"/>
              <a:gd name="connsiteX11" fmla="*/ 1048124 w 1167494"/>
              <a:gd name="connsiteY11" fmla="*/ 6027 h 1881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67494" h="1881641">
                <a:moveTo>
                  <a:pt x="1167473" y="0"/>
                </a:moveTo>
                <a:lnTo>
                  <a:pt x="1167493" y="0"/>
                </a:lnTo>
                <a:lnTo>
                  <a:pt x="1167493" y="714148"/>
                </a:lnTo>
                <a:lnTo>
                  <a:pt x="1166666" y="730534"/>
                </a:lnTo>
                <a:lnTo>
                  <a:pt x="1167494" y="730534"/>
                </a:lnTo>
                <a:lnTo>
                  <a:pt x="1167494" y="1378059"/>
                </a:lnTo>
                <a:lnTo>
                  <a:pt x="1167493" y="1378059"/>
                </a:lnTo>
                <a:lnTo>
                  <a:pt x="1167493" y="1881641"/>
                </a:lnTo>
                <a:lnTo>
                  <a:pt x="0" y="1881641"/>
                </a:lnTo>
                <a:lnTo>
                  <a:pt x="0" y="1234116"/>
                </a:lnTo>
                <a:lnTo>
                  <a:pt x="0" y="1167492"/>
                </a:lnTo>
                <a:cubicBezTo>
                  <a:pt x="0" y="563002"/>
                  <a:pt x="459408" y="65814"/>
                  <a:pt x="1048124" y="6027"/>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31544191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Whole team">
    <p:bg>
      <p:bgPr>
        <a:solidFill>
          <a:schemeClr val="accent2"/>
        </a:solidFill>
        <a:effectLst/>
      </p:bgPr>
    </p:bg>
    <p:spTree>
      <p:nvGrpSpPr>
        <p:cNvPr id="1" name=""/>
        <p:cNvGrpSpPr/>
        <p:nvPr/>
      </p:nvGrpSpPr>
      <p:grpSpPr>
        <a:xfrm>
          <a:off x="0" y="0"/>
          <a:ext cx="0" cy="0"/>
          <a:chOff x="0" y="0"/>
          <a:chExt cx="0" cy="0"/>
        </a:xfrm>
      </p:grpSpPr>
      <p:sp>
        <p:nvSpPr>
          <p:cNvPr id="54" name="Title 1">
            <a:extLst>
              <a:ext uri="{FF2B5EF4-FFF2-40B4-BE49-F238E27FC236}">
                <a16:creationId xmlns:a16="http://schemas.microsoft.com/office/drawing/2014/main" id="{6825B690-1AD7-4243-AC42-D2CF19B7B02C}"/>
              </a:ext>
            </a:extLst>
          </p:cNvPr>
          <p:cNvSpPr>
            <a:spLocks noGrp="1"/>
          </p:cNvSpPr>
          <p:nvPr>
            <p:ph type="title"/>
          </p:nvPr>
        </p:nvSpPr>
        <p:spPr>
          <a:xfrm>
            <a:off x="750430" y="381000"/>
            <a:ext cx="10678142" cy="1325563"/>
          </a:xfrm>
        </p:spPr>
        <p:txBody>
          <a:bodyPr lIns="0" anchor="b">
            <a:noAutofit/>
          </a:bodyPr>
          <a:lstStyle>
            <a:lvl1pPr>
              <a:defRPr sz="4800" b="1">
                <a:latin typeface="+mj-lt"/>
              </a:defRPr>
            </a:lvl1pPr>
          </a:lstStyle>
          <a:p>
            <a:r>
              <a:rPr lang="en-US" dirty="0"/>
              <a:t>Click to edit Master title style</a:t>
            </a:r>
          </a:p>
        </p:txBody>
      </p:sp>
      <p:sp>
        <p:nvSpPr>
          <p:cNvPr id="6" name="Picture Placeholder 23">
            <a:extLst>
              <a:ext uri="{FF2B5EF4-FFF2-40B4-BE49-F238E27FC236}">
                <a16:creationId xmlns:a16="http://schemas.microsoft.com/office/drawing/2014/main" id="{5E48B363-63E8-4F17-842B-53AD935A6529}"/>
              </a:ext>
            </a:extLst>
          </p:cNvPr>
          <p:cNvSpPr>
            <a:spLocks noGrp="1"/>
          </p:cNvSpPr>
          <p:nvPr>
            <p:ph type="pic" sz="quarter" idx="13"/>
          </p:nvPr>
        </p:nvSpPr>
        <p:spPr>
          <a:xfrm>
            <a:off x="750429" y="2068734"/>
            <a:ext cx="904987" cy="905641"/>
          </a:xfrm>
        </p:spPr>
        <p:txBody>
          <a:bodyPr>
            <a:noAutofit/>
          </a:bodyPr>
          <a:lstStyle>
            <a:lvl1pPr marL="0" indent="0">
              <a:buNone/>
              <a:defRPr sz="1400">
                <a:solidFill>
                  <a:schemeClr val="tx1"/>
                </a:solidFill>
              </a:defRPr>
            </a:lvl1pPr>
          </a:lstStyle>
          <a:p>
            <a:endParaRPr lang="en-US" dirty="0"/>
          </a:p>
        </p:txBody>
      </p:sp>
      <p:sp>
        <p:nvSpPr>
          <p:cNvPr id="31" name="Text Placeholder 28">
            <a:extLst>
              <a:ext uri="{FF2B5EF4-FFF2-40B4-BE49-F238E27FC236}">
                <a16:creationId xmlns:a16="http://schemas.microsoft.com/office/drawing/2014/main" id="{1825005B-0520-EC49-9A5C-554CB700387B}"/>
              </a:ext>
            </a:extLst>
          </p:cNvPr>
          <p:cNvSpPr>
            <a:spLocks noGrp="1"/>
          </p:cNvSpPr>
          <p:nvPr>
            <p:ph type="body" sz="quarter" idx="17" hasCustomPrompt="1"/>
          </p:nvPr>
        </p:nvSpPr>
        <p:spPr>
          <a:xfrm>
            <a:off x="750430" y="2994545"/>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32" name="Text Placeholder 28">
            <a:extLst>
              <a:ext uri="{FF2B5EF4-FFF2-40B4-BE49-F238E27FC236}">
                <a16:creationId xmlns:a16="http://schemas.microsoft.com/office/drawing/2014/main" id="{B6697B92-AF89-2C46-BC1E-6CB47E8EA421}"/>
              </a:ext>
            </a:extLst>
          </p:cNvPr>
          <p:cNvSpPr>
            <a:spLocks noGrp="1"/>
          </p:cNvSpPr>
          <p:nvPr>
            <p:ph type="body" sz="quarter" idx="18" hasCustomPrompt="1"/>
          </p:nvPr>
        </p:nvSpPr>
        <p:spPr>
          <a:xfrm>
            <a:off x="750429" y="3379791"/>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33" name="Picture Placeholder 23">
            <a:extLst>
              <a:ext uri="{FF2B5EF4-FFF2-40B4-BE49-F238E27FC236}">
                <a16:creationId xmlns:a16="http://schemas.microsoft.com/office/drawing/2014/main" id="{FA9FEBB0-45F1-DF45-89C4-B343F8B20BA0}"/>
              </a:ext>
            </a:extLst>
          </p:cNvPr>
          <p:cNvSpPr>
            <a:spLocks noGrp="1"/>
          </p:cNvSpPr>
          <p:nvPr>
            <p:ph type="pic" sz="quarter" idx="28"/>
          </p:nvPr>
        </p:nvSpPr>
        <p:spPr>
          <a:xfrm>
            <a:off x="3549397" y="2068734"/>
            <a:ext cx="904987" cy="905641"/>
          </a:xfrm>
        </p:spPr>
        <p:txBody>
          <a:bodyPr>
            <a:noAutofit/>
          </a:bodyPr>
          <a:lstStyle>
            <a:lvl1pPr marL="0" indent="0">
              <a:buNone/>
              <a:defRPr sz="1400">
                <a:solidFill>
                  <a:schemeClr val="tx1"/>
                </a:solidFill>
              </a:defRPr>
            </a:lvl1pPr>
          </a:lstStyle>
          <a:p>
            <a:endParaRPr lang="en-US" dirty="0"/>
          </a:p>
        </p:txBody>
      </p:sp>
      <p:sp>
        <p:nvSpPr>
          <p:cNvPr id="34" name="Text Placeholder 28">
            <a:extLst>
              <a:ext uri="{FF2B5EF4-FFF2-40B4-BE49-F238E27FC236}">
                <a16:creationId xmlns:a16="http://schemas.microsoft.com/office/drawing/2014/main" id="{EF331731-A7FC-C245-A9C1-0B1A2E994DB6}"/>
              </a:ext>
            </a:extLst>
          </p:cNvPr>
          <p:cNvSpPr>
            <a:spLocks noGrp="1"/>
          </p:cNvSpPr>
          <p:nvPr>
            <p:ph type="body" sz="quarter" idx="29" hasCustomPrompt="1"/>
          </p:nvPr>
        </p:nvSpPr>
        <p:spPr>
          <a:xfrm>
            <a:off x="3549398" y="2994545"/>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35" name="Text Placeholder 28">
            <a:extLst>
              <a:ext uri="{FF2B5EF4-FFF2-40B4-BE49-F238E27FC236}">
                <a16:creationId xmlns:a16="http://schemas.microsoft.com/office/drawing/2014/main" id="{313B974E-E762-EE48-B2DF-C8F10DF73444}"/>
              </a:ext>
            </a:extLst>
          </p:cNvPr>
          <p:cNvSpPr>
            <a:spLocks noGrp="1"/>
          </p:cNvSpPr>
          <p:nvPr>
            <p:ph type="body" sz="quarter" idx="30" hasCustomPrompt="1"/>
          </p:nvPr>
        </p:nvSpPr>
        <p:spPr>
          <a:xfrm>
            <a:off x="3549397" y="3379791"/>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36" name="Picture Placeholder 23">
            <a:extLst>
              <a:ext uri="{FF2B5EF4-FFF2-40B4-BE49-F238E27FC236}">
                <a16:creationId xmlns:a16="http://schemas.microsoft.com/office/drawing/2014/main" id="{8BA62E8C-79E6-D245-B706-FFB1E051B2D6}"/>
              </a:ext>
            </a:extLst>
          </p:cNvPr>
          <p:cNvSpPr>
            <a:spLocks noGrp="1"/>
          </p:cNvSpPr>
          <p:nvPr>
            <p:ph type="pic" sz="quarter" idx="31"/>
          </p:nvPr>
        </p:nvSpPr>
        <p:spPr>
          <a:xfrm>
            <a:off x="6348367" y="2068734"/>
            <a:ext cx="904987" cy="905641"/>
          </a:xfrm>
        </p:spPr>
        <p:txBody>
          <a:bodyPr>
            <a:noAutofit/>
          </a:bodyPr>
          <a:lstStyle>
            <a:lvl1pPr marL="0" indent="0">
              <a:buNone/>
              <a:defRPr sz="1400">
                <a:solidFill>
                  <a:schemeClr val="tx1"/>
                </a:solidFill>
              </a:defRPr>
            </a:lvl1pPr>
          </a:lstStyle>
          <a:p>
            <a:endParaRPr lang="en-US" dirty="0"/>
          </a:p>
        </p:txBody>
      </p:sp>
      <p:sp>
        <p:nvSpPr>
          <p:cNvPr id="37" name="Text Placeholder 28">
            <a:extLst>
              <a:ext uri="{FF2B5EF4-FFF2-40B4-BE49-F238E27FC236}">
                <a16:creationId xmlns:a16="http://schemas.microsoft.com/office/drawing/2014/main" id="{4199EE50-5386-0446-8ADA-23C1B0D6EA4F}"/>
              </a:ext>
            </a:extLst>
          </p:cNvPr>
          <p:cNvSpPr>
            <a:spLocks noGrp="1"/>
          </p:cNvSpPr>
          <p:nvPr>
            <p:ph type="body" sz="quarter" idx="32" hasCustomPrompt="1"/>
          </p:nvPr>
        </p:nvSpPr>
        <p:spPr>
          <a:xfrm>
            <a:off x="6348368" y="2994545"/>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38" name="Text Placeholder 28">
            <a:extLst>
              <a:ext uri="{FF2B5EF4-FFF2-40B4-BE49-F238E27FC236}">
                <a16:creationId xmlns:a16="http://schemas.microsoft.com/office/drawing/2014/main" id="{478AB5CA-B5A5-934D-BF51-1485953A703D}"/>
              </a:ext>
            </a:extLst>
          </p:cNvPr>
          <p:cNvSpPr>
            <a:spLocks noGrp="1"/>
          </p:cNvSpPr>
          <p:nvPr>
            <p:ph type="body" sz="quarter" idx="33" hasCustomPrompt="1"/>
          </p:nvPr>
        </p:nvSpPr>
        <p:spPr>
          <a:xfrm>
            <a:off x="6348367" y="3379791"/>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39" name="Picture Placeholder 23">
            <a:extLst>
              <a:ext uri="{FF2B5EF4-FFF2-40B4-BE49-F238E27FC236}">
                <a16:creationId xmlns:a16="http://schemas.microsoft.com/office/drawing/2014/main" id="{3D78BE06-1FC7-3C43-BD15-F4137B564B58}"/>
              </a:ext>
            </a:extLst>
          </p:cNvPr>
          <p:cNvSpPr>
            <a:spLocks noGrp="1"/>
          </p:cNvSpPr>
          <p:nvPr>
            <p:ph type="pic" sz="quarter" idx="34"/>
          </p:nvPr>
        </p:nvSpPr>
        <p:spPr>
          <a:xfrm>
            <a:off x="9147335" y="2068734"/>
            <a:ext cx="904987" cy="905641"/>
          </a:xfrm>
        </p:spPr>
        <p:txBody>
          <a:bodyPr>
            <a:noAutofit/>
          </a:bodyPr>
          <a:lstStyle>
            <a:lvl1pPr marL="0" indent="0">
              <a:buNone/>
              <a:defRPr sz="1400">
                <a:solidFill>
                  <a:schemeClr val="tx1"/>
                </a:solidFill>
              </a:defRPr>
            </a:lvl1pPr>
          </a:lstStyle>
          <a:p>
            <a:endParaRPr lang="en-US" dirty="0"/>
          </a:p>
        </p:txBody>
      </p:sp>
      <p:sp>
        <p:nvSpPr>
          <p:cNvPr id="40" name="Text Placeholder 28">
            <a:extLst>
              <a:ext uri="{FF2B5EF4-FFF2-40B4-BE49-F238E27FC236}">
                <a16:creationId xmlns:a16="http://schemas.microsoft.com/office/drawing/2014/main" id="{14F01FCC-4797-0343-8739-20331C751C18}"/>
              </a:ext>
            </a:extLst>
          </p:cNvPr>
          <p:cNvSpPr>
            <a:spLocks noGrp="1"/>
          </p:cNvSpPr>
          <p:nvPr>
            <p:ph type="body" sz="quarter" idx="35" hasCustomPrompt="1"/>
          </p:nvPr>
        </p:nvSpPr>
        <p:spPr>
          <a:xfrm>
            <a:off x="9147336" y="2994545"/>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41" name="Text Placeholder 28">
            <a:extLst>
              <a:ext uri="{FF2B5EF4-FFF2-40B4-BE49-F238E27FC236}">
                <a16:creationId xmlns:a16="http://schemas.microsoft.com/office/drawing/2014/main" id="{33FBE6CA-EC7A-1A4B-ADA3-6B78F2DE09C2}"/>
              </a:ext>
            </a:extLst>
          </p:cNvPr>
          <p:cNvSpPr>
            <a:spLocks noGrp="1"/>
          </p:cNvSpPr>
          <p:nvPr>
            <p:ph type="body" sz="quarter" idx="36" hasCustomPrompt="1"/>
          </p:nvPr>
        </p:nvSpPr>
        <p:spPr>
          <a:xfrm>
            <a:off x="9147335" y="3379791"/>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42" name="Picture Placeholder 23">
            <a:extLst>
              <a:ext uri="{FF2B5EF4-FFF2-40B4-BE49-F238E27FC236}">
                <a16:creationId xmlns:a16="http://schemas.microsoft.com/office/drawing/2014/main" id="{6DD7CCE4-AD48-B64F-909E-F88961FBDFC5}"/>
              </a:ext>
            </a:extLst>
          </p:cNvPr>
          <p:cNvSpPr>
            <a:spLocks noGrp="1"/>
          </p:cNvSpPr>
          <p:nvPr>
            <p:ph type="pic" sz="quarter" idx="37"/>
          </p:nvPr>
        </p:nvSpPr>
        <p:spPr>
          <a:xfrm>
            <a:off x="750429" y="4118551"/>
            <a:ext cx="904987" cy="905641"/>
          </a:xfrm>
        </p:spPr>
        <p:txBody>
          <a:bodyPr>
            <a:noAutofit/>
          </a:bodyPr>
          <a:lstStyle>
            <a:lvl1pPr marL="0" indent="0">
              <a:buNone/>
              <a:defRPr sz="1400">
                <a:solidFill>
                  <a:schemeClr val="tx1"/>
                </a:solidFill>
              </a:defRPr>
            </a:lvl1pPr>
          </a:lstStyle>
          <a:p>
            <a:endParaRPr lang="en-US" dirty="0"/>
          </a:p>
        </p:txBody>
      </p:sp>
      <p:sp>
        <p:nvSpPr>
          <p:cNvPr id="43" name="Text Placeholder 28">
            <a:extLst>
              <a:ext uri="{FF2B5EF4-FFF2-40B4-BE49-F238E27FC236}">
                <a16:creationId xmlns:a16="http://schemas.microsoft.com/office/drawing/2014/main" id="{C076E7E2-3D95-EA47-BF86-444615F1F141}"/>
              </a:ext>
            </a:extLst>
          </p:cNvPr>
          <p:cNvSpPr>
            <a:spLocks noGrp="1"/>
          </p:cNvSpPr>
          <p:nvPr>
            <p:ph type="body" sz="quarter" idx="38" hasCustomPrompt="1"/>
          </p:nvPr>
        </p:nvSpPr>
        <p:spPr>
          <a:xfrm>
            <a:off x="750430" y="5044362"/>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44" name="Text Placeholder 28">
            <a:extLst>
              <a:ext uri="{FF2B5EF4-FFF2-40B4-BE49-F238E27FC236}">
                <a16:creationId xmlns:a16="http://schemas.microsoft.com/office/drawing/2014/main" id="{612499D2-373C-3940-97A5-FCA8B245BE45}"/>
              </a:ext>
            </a:extLst>
          </p:cNvPr>
          <p:cNvSpPr>
            <a:spLocks noGrp="1"/>
          </p:cNvSpPr>
          <p:nvPr>
            <p:ph type="body" sz="quarter" idx="39" hasCustomPrompt="1"/>
          </p:nvPr>
        </p:nvSpPr>
        <p:spPr>
          <a:xfrm>
            <a:off x="750429" y="5429608"/>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45" name="Picture Placeholder 23">
            <a:extLst>
              <a:ext uri="{FF2B5EF4-FFF2-40B4-BE49-F238E27FC236}">
                <a16:creationId xmlns:a16="http://schemas.microsoft.com/office/drawing/2014/main" id="{24B34D6D-4F7E-3942-B8D7-9970BDE53C10}"/>
              </a:ext>
            </a:extLst>
          </p:cNvPr>
          <p:cNvSpPr>
            <a:spLocks noGrp="1"/>
          </p:cNvSpPr>
          <p:nvPr>
            <p:ph type="pic" sz="quarter" idx="40"/>
          </p:nvPr>
        </p:nvSpPr>
        <p:spPr>
          <a:xfrm>
            <a:off x="3549397" y="4118551"/>
            <a:ext cx="904987" cy="905641"/>
          </a:xfrm>
        </p:spPr>
        <p:txBody>
          <a:bodyPr>
            <a:noAutofit/>
          </a:bodyPr>
          <a:lstStyle>
            <a:lvl1pPr marL="0" indent="0">
              <a:buNone/>
              <a:defRPr sz="1400">
                <a:solidFill>
                  <a:schemeClr val="tx1"/>
                </a:solidFill>
              </a:defRPr>
            </a:lvl1pPr>
          </a:lstStyle>
          <a:p>
            <a:endParaRPr lang="en-US" dirty="0"/>
          </a:p>
        </p:txBody>
      </p:sp>
      <p:sp>
        <p:nvSpPr>
          <p:cNvPr id="46" name="Text Placeholder 28">
            <a:extLst>
              <a:ext uri="{FF2B5EF4-FFF2-40B4-BE49-F238E27FC236}">
                <a16:creationId xmlns:a16="http://schemas.microsoft.com/office/drawing/2014/main" id="{D34EDB1D-7E85-D242-B6AE-F6D6907D325A}"/>
              </a:ext>
            </a:extLst>
          </p:cNvPr>
          <p:cNvSpPr>
            <a:spLocks noGrp="1"/>
          </p:cNvSpPr>
          <p:nvPr>
            <p:ph type="body" sz="quarter" idx="41" hasCustomPrompt="1"/>
          </p:nvPr>
        </p:nvSpPr>
        <p:spPr>
          <a:xfrm>
            <a:off x="3549398" y="5044362"/>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47" name="Text Placeholder 28">
            <a:extLst>
              <a:ext uri="{FF2B5EF4-FFF2-40B4-BE49-F238E27FC236}">
                <a16:creationId xmlns:a16="http://schemas.microsoft.com/office/drawing/2014/main" id="{3E3BFFF0-114B-6D42-B5E0-8020AC2E26BF}"/>
              </a:ext>
            </a:extLst>
          </p:cNvPr>
          <p:cNvSpPr>
            <a:spLocks noGrp="1"/>
          </p:cNvSpPr>
          <p:nvPr>
            <p:ph type="body" sz="quarter" idx="42" hasCustomPrompt="1"/>
          </p:nvPr>
        </p:nvSpPr>
        <p:spPr>
          <a:xfrm>
            <a:off x="3549397" y="5429608"/>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48" name="Picture Placeholder 23">
            <a:extLst>
              <a:ext uri="{FF2B5EF4-FFF2-40B4-BE49-F238E27FC236}">
                <a16:creationId xmlns:a16="http://schemas.microsoft.com/office/drawing/2014/main" id="{EB4488EE-E854-724E-95AE-B9943EE249EA}"/>
              </a:ext>
            </a:extLst>
          </p:cNvPr>
          <p:cNvSpPr>
            <a:spLocks noGrp="1"/>
          </p:cNvSpPr>
          <p:nvPr>
            <p:ph type="pic" sz="quarter" idx="43"/>
          </p:nvPr>
        </p:nvSpPr>
        <p:spPr>
          <a:xfrm>
            <a:off x="6348367" y="4118551"/>
            <a:ext cx="904987" cy="905641"/>
          </a:xfrm>
        </p:spPr>
        <p:txBody>
          <a:bodyPr>
            <a:noAutofit/>
          </a:bodyPr>
          <a:lstStyle>
            <a:lvl1pPr marL="0" indent="0">
              <a:buNone/>
              <a:defRPr sz="1400">
                <a:solidFill>
                  <a:schemeClr val="tx1"/>
                </a:solidFill>
              </a:defRPr>
            </a:lvl1pPr>
          </a:lstStyle>
          <a:p>
            <a:endParaRPr lang="en-US" dirty="0"/>
          </a:p>
        </p:txBody>
      </p:sp>
      <p:sp>
        <p:nvSpPr>
          <p:cNvPr id="49" name="Text Placeholder 28">
            <a:extLst>
              <a:ext uri="{FF2B5EF4-FFF2-40B4-BE49-F238E27FC236}">
                <a16:creationId xmlns:a16="http://schemas.microsoft.com/office/drawing/2014/main" id="{C5551B4D-583E-D644-9069-EC096CE76F50}"/>
              </a:ext>
            </a:extLst>
          </p:cNvPr>
          <p:cNvSpPr>
            <a:spLocks noGrp="1"/>
          </p:cNvSpPr>
          <p:nvPr>
            <p:ph type="body" sz="quarter" idx="44" hasCustomPrompt="1"/>
          </p:nvPr>
        </p:nvSpPr>
        <p:spPr>
          <a:xfrm>
            <a:off x="6348368" y="5044362"/>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50" name="Text Placeholder 28">
            <a:extLst>
              <a:ext uri="{FF2B5EF4-FFF2-40B4-BE49-F238E27FC236}">
                <a16:creationId xmlns:a16="http://schemas.microsoft.com/office/drawing/2014/main" id="{E30C4783-1643-2243-BB4F-E99E04D9216B}"/>
              </a:ext>
            </a:extLst>
          </p:cNvPr>
          <p:cNvSpPr>
            <a:spLocks noGrp="1"/>
          </p:cNvSpPr>
          <p:nvPr>
            <p:ph type="body" sz="quarter" idx="45" hasCustomPrompt="1"/>
          </p:nvPr>
        </p:nvSpPr>
        <p:spPr>
          <a:xfrm>
            <a:off x="6348367" y="5429608"/>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51" name="Picture Placeholder 23">
            <a:extLst>
              <a:ext uri="{FF2B5EF4-FFF2-40B4-BE49-F238E27FC236}">
                <a16:creationId xmlns:a16="http://schemas.microsoft.com/office/drawing/2014/main" id="{7BBADCE0-02E8-3249-8CBA-17D3783DFE70}"/>
              </a:ext>
            </a:extLst>
          </p:cNvPr>
          <p:cNvSpPr>
            <a:spLocks noGrp="1"/>
          </p:cNvSpPr>
          <p:nvPr>
            <p:ph type="pic" sz="quarter" idx="46"/>
          </p:nvPr>
        </p:nvSpPr>
        <p:spPr>
          <a:xfrm>
            <a:off x="9147335" y="4118551"/>
            <a:ext cx="904987" cy="905641"/>
          </a:xfrm>
        </p:spPr>
        <p:txBody>
          <a:bodyPr>
            <a:noAutofit/>
          </a:bodyPr>
          <a:lstStyle>
            <a:lvl1pPr marL="0" indent="0">
              <a:buNone/>
              <a:defRPr sz="1400">
                <a:solidFill>
                  <a:schemeClr val="tx1"/>
                </a:solidFill>
              </a:defRPr>
            </a:lvl1pPr>
          </a:lstStyle>
          <a:p>
            <a:endParaRPr lang="en-US" dirty="0"/>
          </a:p>
        </p:txBody>
      </p:sp>
      <p:sp>
        <p:nvSpPr>
          <p:cNvPr id="52" name="Text Placeholder 28">
            <a:extLst>
              <a:ext uri="{FF2B5EF4-FFF2-40B4-BE49-F238E27FC236}">
                <a16:creationId xmlns:a16="http://schemas.microsoft.com/office/drawing/2014/main" id="{8D294C40-97E4-FF4F-8A02-10FC7D0EE8B0}"/>
              </a:ext>
            </a:extLst>
          </p:cNvPr>
          <p:cNvSpPr>
            <a:spLocks noGrp="1"/>
          </p:cNvSpPr>
          <p:nvPr>
            <p:ph type="body" sz="quarter" idx="47" hasCustomPrompt="1"/>
          </p:nvPr>
        </p:nvSpPr>
        <p:spPr>
          <a:xfrm>
            <a:off x="9147336" y="5044362"/>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53" name="Text Placeholder 28">
            <a:extLst>
              <a:ext uri="{FF2B5EF4-FFF2-40B4-BE49-F238E27FC236}">
                <a16:creationId xmlns:a16="http://schemas.microsoft.com/office/drawing/2014/main" id="{8B38241F-01B5-574C-A827-67C6352C463C}"/>
              </a:ext>
            </a:extLst>
          </p:cNvPr>
          <p:cNvSpPr>
            <a:spLocks noGrp="1"/>
          </p:cNvSpPr>
          <p:nvPr>
            <p:ph type="body" sz="quarter" idx="48" hasCustomPrompt="1"/>
          </p:nvPr>
        </p:nvSpPr>
        <p:spPr>
          <a:xfrm>
            <a:off x="9147335" y="5429608"/>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18" name="Date Placeholder 17">
            <a:extLst>
              <a:ext uri="{FF2B5EF4-FFF2-40B4-BE49-F238E27FC236}">
                <a16:creationId xmlns:a16="http://schemas.microsoft.com/office/drawing/2014/main" id="{30445668-2DC5-E84C-8B16-922BC95F13F2}"/>
              </a:ext>
            </a:extLst>
          </p:cNvPr>
          <p:cNvSpPr>
            <a:spLocks noGrp="1"/>
          </p:cNvSpPr>
          <p:nvPr>
            <p:ph type="dt" sz="half" idx="25"/>
          </p:nvPr>
        </p:nvSpPr>
        <p:spPr/>
        <p:txBody>
          <a:bodyPr>
            <a:noAutofit/>
          </a:bodyPr>
          <a:lstStyle>
            <a:lvl1pPr>
              <a:defRPr>
                <a:solidFill>
                  <a:schemeClr val="accent3"/>
                </a:solidFill>
                <a:latin typeface="+mn-lt"/>
              </a:defRPr>
            </a:lvl1pPr>
          </a:lstStyle>
          <a:p>
            <a:fld id="{EE6020E3-D95B-4E55-964F-4B1A98BDAA6F}" type="datetime1">
              <a:rPr lang="en-US" smtClean="0"/>
              <a:t>9/9/2023</a:t>
            </a:fld>
            <a:endParaRPr lang="en-US" dirty="0"/>
          </a:p>
        </p:txBody>
      </p:sp>
      <p:sp>
        <p:nvSpPr>
          <p:cNvPr id="22" name="Footer Placeholder 21">
            <a:extLst>
              <a:ext uri="{FF2B5EF4-FFF2-40B4-BE49-F238E27FC236}">
                <a16:creationId xmlns:a16="http://schemas.microsoft.com/office/drawing/2014/main" id="{D9227732-A878-814C-8621-64ED1B2CCF9F}"/>
              </a:ext>
            </a:extLst>
          </p:cNvPr>
          <p:cNvSpPr>
            <a:spLocks noGrp="1"/>
          </p:cNvSpPr>
          <p:nvPr>
            <p:ph type="ftr" sz="quarter" idx="26"/>
          </p:nvPr>
        </p:nvSpPr>
        <p:spPr/>
        <p:txBody>
          <a:bodyPr>
            <a:noAutofit/>
          </a:bodyPr>
          <a:lstStyle>
            <a:lvl1pPr>
              <a:defRPr>
                <a:solidFill>
                  <a:schemeClr val="accent3"/>
                </a:solidFill>
                <a:latin typeface="+mn-lt"/>
              </a:defRPr>
            </a:lvl1pPr>
          </a:lstStyle>
          <a:p>
            <a:r>
              <a:rPr lang="en-US" dirty="0"/>
              <a:t>PRESENTATION TITLE</a:t>
            </a:r>
          </a:p>
        </p:txBody>
      </p:sp>
      <p:sp>
        <p:nvSpPr>
          <p:cNvPr id="23" name="Slide Number Placeholder 22">
            <a:extLst>
              <a:ext uri="{FF2B5EF4-FFF2-40B4-BE49-F238E27FC236}">
                <a16:creationId xmlns:a16="http://schemas.microsoft.com/office/drawing/2014/main" id="{CE9F02AC-6DFB-0C47-BC8E-4B0594007F33}"/>
              </a:ext>
            </a:extLst>
          </p:cNvPr>
          <p:cNvSpPr>
            <a:spLocks noGrp="1"/>
          </p:cNvSpPr>
          <p:nvPr>
            <p:ph type="sldNum" sz="quarter" idx="27"/>
          </p:nvPr>
        </p:nvSpPr>
        <p:spPr/>
        <p:txBody>
          <a:bodyPr>
            <a:noAutofit/>
          </a:bodyPr>
          <a:lstStyle>
            <a:lvl1pPr>
              <a:defRPr>
                <a:solidFill>
                  <a:schemeClr val="accent3"/>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0057219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98F9AA-2C87-421D-97C1-B4248DFDC2C2}"/>
              </a:ext>
            </a:extLst>
          </p:cNvPr>
          <p:cNvSpPr>
            <a:spLocks noGrp="1"/>
          </p:cNvSpPr>
          <p:nvPr>
            <p:ph type="title"/>
          </p:nvPr>
        </p:nvSpPr>
        <p:spPr>
          <a:xfrm>
            <a:off x="381000" y="381000"/>
            <a:ext cx="11430000" cy="1325563"/>
          </a:xfrm>
          <a:prstGeom prst="rect">
            <a:avLst/>
          </a:prstGeom>
        </p:spPr>
        <p:txBody>
          <a:bodyPr vert="horz" lIns="91440" tIns="45720" rIns="91440" bIns="45720" rtlCol="0" anchor="ctr">
            <a:noAutofit/>
          </a:bodyPr>
          <a:lstStyle/>
          <a:p>
            <a:r>
              <a:rPr lang="en-US"/>
              <a:t>Click to edit Master title style</a:t>
            </a:r>
          </a:p>
        </p:txBody>
      </p:sp>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381000" y="1825625"/>
            <a:ext cx="1143000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ED77A09-15C2-4E47-948E-AACAFCA47D40}"/>
              </a:ext>
            </a:extLst>
          </p:cNvPr>
          <p:cNvSpPr>
            <a:spLocks noGrp="1"/>
          </p:cNvSpPr>
          <p:nvPr>
            <p:ph type="dt" sz="half" idx="2"/>
          </p:nvPr>
        </p:nvSpPr>
        <p:spPr>
          <a:xfrm>
            <a:off x="381000" y="6356350"/>
            <a:ext cx="2743200" cy="365125"/>
          </a:xfrm>
          <a:prstGeom prst="rect">
            <a:avLst/>
          </a:prstGeom>
        </p:spPr>
        <p:txBody>
          <a:bodyPr vert="horz" lIns="91440" tIns="45720" rIns="91440" bIns="45720" rtlCol="0" anchor="ctr">
            <a:noAutofit/>
          </a:bodyPr>
          <a:lstStyle>
            <a:lvl1pPr algn="l">
              <a:defRPr sz="1200">
                <a:solidFill>
                  <a:schemeClr val="tx2"/>
                </a:solidFill>
                <a:latin typeface="+mn-lt"/>
              </a:defRPr>
            </a:lvl1pPr>
          </a:lstStyle>
          <a:p>
            <a:fld id="{FC9A72C8-1C87-42EF-8A11-BF6DFA19ED8B}" type="datetime1">
              <a:rPr lang="en-US" smtClean="0"/>
              <a:t>9/9/2023</a:t>
            </a:fld>
            <a:endParaRPr lang="en-US" dirty="0"/>
          </a:p>
        </p:txBody>
      </p:sp>
      <p:sp>
        <p:nvSpPr>
          <p:cNvPr id="5" name="Footer Placeholder 4">
            <a:extLst>
              <a:ext uri="{FF2B5EF4-FFF2-40B4-BE49-F238E27FC236}">
                <a16:creationId xmlns:a16="http://schemas.microsoft.com/office/drawing/2014/main" id="{60567522-C3B6-46EB-A361-BEC2510B00C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tx2"/>
                </a:solidFill>
                <a:latin typeface="+mn-lt"/>
              </a:defRPr>
            </a:lvl1pPr>
          </a:lstStyle>
          <a:p>
            <a:r>
              <a:rPr lang="en-US" dirty="0"/>
              <a:t>PRESENTATION TITLE</a:t>
            </a:r>
          </a:p>
        </p:txBody>
      </p:sp>
      <p:sp>
        <p:nvSpPr>
          <p:cNvPr id="6" name="Slide Number Placeholder 5">
            <a:extLst>
              <a:ext uri="{FF2B5EF4-FFF2-40B4-BE49-F238E27FC236}">
                <a16:creationId xmlns:a16="http://schemas.microsoft.com/office/drawing/2014/main" id="{CDC57CF0-034F-450D-937C-718D5AF1A059}"/>
              </a:ext>
            </a:extLst>
          </p:cNvPr>
          <p:cNvSpPr>
            <a:spLocks noGrp="1"/>
          </p:cNvSpPr>
          <p:nvPr>
            <p:ph type="sldNum" sz="quarter" idx="4"/>
          </p:nvPr>
        </p:nvSpPr>
        <p:spPr>
          <a:xfrm>
            <a:off x="9067800" y="6356350"/>
            <a:ext cx="2743200" cy="365125"/>
          </a:xfrm>
          <a:prstGeom prst="rect">
            <a:avLst/>
          </a:prstGeom>
        </p:spPr>
        <p:txBody>
          <a:bodyPr vert="horz" lIns="91440" tIns="45720" rIns="91440" bIns="45720" rtlCol="0" anchor="ctr">
            <a:noAutofit/>
          </a:bodyPr>
          <a:lstStyle>
            <a:lvl1pPr algn="r">
              <a:defRPr sz="1200">
                <a:solidFill>
                  <a:schemeClr val="tx2"/>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9" r:id="rId4"/>
    <p:sldLayoutId id="2147483660" r:id="rId5"/>
    <p:sldLayoutId id="2147483661" r:id="rId6"/>
    <p:sldLayoutId id="2147483654" r:id="rId7"/>
    <p:sldLayoutId id="2147483658" r:id="rId8"/>
    <p:sldLayoutId id="2147483662" r:id="rId9"/>
    <p:sldLayoutId id="2147483663" r:id="rId10"/>
    <p:sldLayoutId id="2147483664" r:id="rId11"/>
    <p:sldLayoutId id="2147483665" r:id="rId12"/>
    <p:sldLayoutId id="2147483666"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A4A3A4"/>
          </p15:clr>
        </p15:guide>
        <p15:guide id="2" pos="3840" userDrawn="1">
          <p15:clr>
            <a:srgbClr val="A4A3A4"/>
          </p15:clr>
        </p15:guide>
        <p15:guide id="3" pos="240" userDrawn="1">
          <p15:clr>
            <a:srgbClr val="547EBF"/>
          </p15:clr>
        </p15:guide>
        <p15:guide id="4" orient="horz" pos="240" userDrawn="1">
          <p15:clr>
            <a:srgbClr val="547EBF"/>
          </p15:clr>
        </p15:guide>
        <p15:guide id="5" pos="7440" userDrawn="1">
          <p15:clr>
            <a:srgbClr val="547EBF"/>
          </p15:clr>
        </p15:guide>
        <p15:guide id="6" orient="horz" pos="4080" userDrawn="1">
          <p15:clr>
            <a:srgbClr val="547EBF"/>
          </p15:clr>
        </p15:guide>
        <p15:guide id="7" pos="3960" userDrawn="1">
          <p15:clr>
            <a:srgbClr val="547EBF"/>
          </p15:clr>
        </p15:guide>
        <p15:guide id="8" pos="3720" userDrawn="1">
          <p15:clr>
            <a:srgbClr val="547EBF"/>
          </p15:clr>
        </p15:guide>
        <p15:guide id="9" pos="2112" userDrawn="1">
          <p15:clr>
            <a:srgbClr val="547EBF"/>
          </p15:clr>
        </p15:guide>
        <p15:guide id="10" pos="1848" userDrawn="1">
          <p15:clr>
            <a:srgbClr val="547EBF"/>
          </p15:clr>
        </p15:guide>
        <p15:guide id="11" pos="5568" userDrawn="1">
          <p15:clr>
            <a:srgbClr val="547EBF"/>
          </p15:clr>
        </p15:guide>
        <p15:guide id="12" pos="5832" userDrawn="1">
          <p15:clr>
            <a:srgbClr val="547EBF"/>
          </p15:clr>
        </p15:guide>
        <p15:guide id="13" pos="4968" userDrawn="1">
          <p15:clr>
            <a:srgbClr val="9FCC3B"/>
          </p15:clr>
        </p15:guide>
        <p15:guide id="14" pos="5208" userDrawn="1">
          <p15:clr>
            <a:srgbClr val="9FCC3B"/>
          </p15:clr>
        </p15:guide>
        <p15:guide id="15" pos="2712" userDrawn="1">
          <p15:clr>
            <a:srgbClr val="9FCC3B"/>
          </p15:clr>
        </p15:guide>
        <p15:guide id="16" pos="2472" userDrawn="1">
          <p15:clr>
            <a:srgbClr val="9FCC3B"/>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1.xml"/><Relationship Id="rId5" Type="http://schemas.openxmlformats.org/officeDocument/2006/relationships/image" Target="../media/image22.png"/><Relationship Id="rId4" Type="http://schemas.openxmlformats.org/officeDocument/2006/relationships/image" Target="../media/image21.png"/></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F3D98-3C30-4CFC-8643-C81E829C8C25}"/>
              </a:ext>
            </a:extLst>
          </p:cNvPr>
          <p:cNvSpPr>
            <a:spLocks noGrp="1"/>
          </p:cNvSpPr>
          <p:nvPr>
            <p:ph type="ctrTitle"/>
          </p:nvPr>
        </p:nvSpPr>
        <p:spPr>
          <a:xfrm>
            <a:off x="1167493" y="1122363"/>
            <a:ext cx="7096933" cy="2387600"/>
          </a:xfrm>
        </p:spPr>
        <p:txBody>
          <a:bodyPr/>
          <a:lstStyle/>
          <a:p>
            <a:r>
              <a:rPr lang="en-US" dirty="0"/>
              <a:t>Market Segmentation In Insurance</a:t>
            </a:r>
          </a:p>
        </p:txBody>
      </p:sp>
      <p:sp>
        <p:nvSpPr>
          <p:cNvPr id="3" name="Subtitle 2">
            <a:extLst>
              <a:ext uri="{FF2B5EF4-FFF2-40B4-BE49-F238E27FC236}">
                <a16:creationId xmlns:a16="http://schemas.microsoft.com/office/drawing/2014/main" id="{A068D447-28D3-4F5F-B2DC-FD67E9015868}"/>
              </a:ext>
            </a:extLst>
          </p:cNvPr>
          <p:cNvSpPr>
            <a:spLocks noGrp="1"/>
          </p:cNvSpPr>
          <p:nvPr>
            <p:ph type="subTitle" idx="1"/>
          </p:nvPr>
        </p:nvSpPr>
        <p:spPr>
          <a:xfrm>
            <a:off x="2551355" y="5616521"/>
            <a:ext cx="9500507" cy="806675"/>
          </a:xfrm>
        </p:spPr>
        <p:txBody>
          <a:bodyPr vert="horz" lIns="91440" tIns="45720" rIns="91440" bIns="45720" rtlCol="0" anchor="t">
            <a:noAutofit/>
          </a:bodyPr>
          <a:lstStyle/>
          <a:p>
            <a:r>
              <a:rPr lang="en-US" sz="2400" dirty="0"/>
              <a:t>WISDOM IZUCHUKWU ADIKE</a:t>
            </a:r>
          </a:p>
        </p:txBody>
      </p:sp>
    </p:spTree>
    <p:extLst>
      <p:ext uri="{BB962C8B-B14F-4D97-AF65-F5344CB8AC3E}">
        <p14:creationId xmlns:p14="http://schemas.microsoft.com/office/powerpoint/2010/main" val="22593088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56B7E-1633-44AB-8584-82DF5B726834}"/>
              </a:ext>
            </a:extLst>
          </p:cNvPr>
          <p:cNvSpPr>
            <a:spLocks noGrp="1"/>
          </p:cNvSpPr>
          <p:nvPr>
            <p:ph type="title"/>
          </p:nvPr>
        </p:nvSpPr>
        <p:spPr>
          <a:xfrm>
            <a:off x="1027354" y="-179552"/>
            <a:ext cx="9796700" cy="852598"/>
          </a:xfrm>
        </p:spPr>
        <p:txBody>
          <a:bodyPr/>
          <a:lstStyle/>
          <a:p>
            <a:r>
              <a:rPr lang="en-US" dirty="0"/>
              <a:t>Exploratory Data Analysis 02</a:t>
            </a:r>
          </a:p>
        </p:txBody>
      </p:sp>
      <p:sp>
        <p:nvSpPr>
          <p:cNvPr id="4" name="Content Placeholder 3">
            <a:extLst>
              <a:ext uri="{FF2B5EF4-FFF2-40B4-BE49-F238E27FC236}">
                <a16:creationId xmlns:a16="http://schemas.microsoft.com/office/drawing/2014/main" id="{950677C9-3E42-427F-93B8-526692906471}"/>
              </a:ext>
            </a:extLst>
          </p:cNvPr>
          <p:cNvSpPr>
            <a:spLocks noGrp="1"/>
          </p:cNvSpPr>
          <p:nvPr>
            <p:ph idx="1"/>
          </p:nvPr>
        </p:nvSpPr>
        <p:spPr>
          <a:xfrm>
            <a:off x="6308803" y="1696135"/>
            <a:ext cx="4663440" cy="3161439"/>
          </a:xfrm>
        </p:spPr>
        <p:txBody>
          <a:bodyPr vert="horz" lIns="91440" tIns="45720" rIns="91440" bIns="45720" rtlCol="0" anchor="t">
            <a:normAutofit/>
          </a:bodyPr>
          <a:lstStyle/>
          <a:p>
            <a:pPr marL="342900" indent="-342900">
              <a:buChar char="•"/>
            </a:pPr>
            <a:r>
              <a:rPr lang="en-US" dirty="0"/>
              <a:t>Identifying numerical variables that are categorical by their data types which is int64.</a:t>
            </a:r>
          </a:p>
          <a:p>
            <a:pPr marL="342900" indent="-342900">
              <a:buChar char="•"/>
            </a:pPr>
            <a:r>
              <a:rPr lang="en-US" dirty="0"/>
              <a:t>While float64 are numerical variables that will be </a:t>
            </a:r>
            <a:r>
              <a:rPr lang="en-US"/>
              <a:t>suitable for scaling.</a:t>
            </a:r>
            <a:endParaRPr lang="en-US" dirty="0"/>
          </a:p>
          <a:p>
            <a:pPr marL="342900" indent="-342900">
              <a:buChar char="•"/>
            </a:pPr>
            <a:endParaRPr lang="en-US" dirty="0"/>
          </a:p>
        </p:txBody>
      </p:sp>
      <p:sp>
        <p:nvSpPr>
          <p:cNvPr id="8" name="Footer Placeholder 7">
            <a:extLst>
              <a:ext uri="{FF2B5EF4-FFF2-40B4-BE49-F238E27FC236}">
                <a16:creationId xmlns:a16="http://schemas.microsoft.com/office/drawing/2014/main" id="{0DD1986A-9AF9-5C45-BE85-20D5AA267AE1}"/>
              </a:ext>
            </a:extLst>
          </p:cNvPr>
          <p:cNvSpPr>
            <a:spLocks noGrp="1"/>
          </p:cNvSpPr>
          <p:nvPr>
            <p:ph type="ftr" sz="quarter" idx="3"/>
          </p:nvPr>
        </p:nvSpPr>
        <p:spPr>
          <a:xfrm>
            <a:off x="4038600" y="6610349"/>
            <a:ext cx="4114800" cy="216229"/>
          </a:xfrm>
        </p:spPr>
        <p:txBody>
          <a:bodyPr/>
          <a:lstStyle/>
          <a:p>
            <a:r>
              <a:rPr lang="en-US" dirty="0">
                <a:ea typeface="+mn-lt"/>
                <a:cs typeface="+mn-lt"/>
              </a:rPr>
              <a:t>Market Segmentation In Insurance </a:t>
            </a:r>
          </a:p>
          <a:p>
            <a:endParaRPr lang="en-US" dirty="0"/>
          </a:p>
        </p:txBody>
      </p:sp>
      <p:sp>
        <p:nvSpPr>
          <p:cNvPr id="9" name="Slide Number Placeholder 8">
            <a:extLst>
              <a:ext uri="{FF2B5EF4-FFF2-40B4-BE49-F238E27FC236}">
                <a16:creationId xmlns:a16="http://schemas.microsoft.com/office/drawing/2014/main" id="{6FD448B0-743E-0045-8131-69B4EEC58365}"/>
              </a:ext>
            </a:extLst>
          </p:cNvPr>
          <p:cNvSpPr>
            <a:spLocks noGrp="1"/>
          </p:cNvSpPr>
          <p:nvPr>
            <p:ph type="sldNum" sz="quarter" idx="4"/>
          </p:nvPr>
        </p:nvSpPr>
        <p:spPr>
          <a:xfrm>
            <a:off x="10153276" y="6356350"/>
            <a:ext cx="1657723" cy="365125"/>
          </a:xfrm>
        </p:spPr>
        <p:txBody>
          <a:bodyPr/>
          <a:lstStyle/>
          <a:p>
            <a:fld id="{294A09A9-5501-47C1-A89A-A340965A2BE2}" type="slidenum">
              <a:rPr lang="en-US" smtClean="0"/>
              <a:pPr/>
              <a:t>10</a:t>
            </a:fld>
            <a:endParaRPr lang="en-US" dirty="0"/>
          </a:p>
        </p:txBody>
      </p:sp>
      <p:pic>
        <p:nvPicPr>
          <p:cNvPr id="7" name="Content Placeholder 6" descr="A screenshot of a computer screen&#10;&#10;Description automatically generated">
            <a:extLst>
              <a:ext uri="{FF2B5EF4-FFF2-40B4-BE49-F238E27FC236}">
                <a16:creationId xmlns:a16="http://schemas.microsoft.com/office/drawing/2014/main" id="{89405CD6-6A3A-02AE-72C1-EC2DFA9CC46B}"/>
              </a:ext>
            </a:extLst>
          </p:cNvPr>
          <p:cNvPicPr>
            <a:picLocks noGrp="1" noChangeAspect="1"/>
          </p:cNvPicPr>
          <p:nvPr>
            <p:ph idx="10"/>
          </p:nvPr>
        </p:nvPicPr>
        <p:blipFill>
          <a:blip r:embed="rId2"/>
          <a:stretch>
            <a:fillRect/>
          </a:stretch>
        </p:blipFill>
        <p:spPr>
          <a:xfrm>
            <a:off x="1029011" y="1342749"/>
            <a:ext cx="5073197" cy="4551382"/>
          </a:xfrm>
        </p:spPr>
      </p:pic>
    </p:spTree>
    <p:extLst>
      <p:ext uri="{BB962C8B-B14F-4D97-AF65-F5344CB8AC3E}">
        <p14:creationId xmlns:p14="http://schemas.microsoft.com/office/powerpoint/2010/main" val="19220202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56B7E-1633-44AB-8584-82DF5B726834}"/>
              </a:ext>
            </a:extLst>
          </p:cNvPr>
          <p:cNvSpPr>
            <a:spLocks noGrp="1"/>
          </p:cNvSpPr>
          <p:nvPr>
            <p:ph type="title"/>
          </p:nvPr>
        </p:nvSpPr>
        <p:spPr>
          <a:xfrm>
            <a:off x="1027354" y="-179552"/>
            <a:ext cx="9796700" cy="852598"/>
          </a:xfrm>
        </p:spPr>
        <p:txBody>
          <a:bodyPr/>
          <a:lstStyle/>
          <a:p>
            <a:r>
              <a:rPr lang="en-US" dirty="0"/>
              <a:t>Exploratory Data Analysis 03</a:t>
            </a:r>
          </a:p>
        </p:txBody>
      </p:sp>
      <p:sp>
        <p:nvSpPr>
          <p:cNvPr id="4" name="Content Placeholder 3">
            <a:extLst>
              <a:ext uri="{FF2B5EF4-FFF2-40B4-BE49-F238E27FC236}">
                <a16:creationId xmlns:a16="http://schemas.microsoft.com/office/drawing/2014/main" id="{950677C9-3E42-427F-93B8-526692906471}"/>
              </a:ext>
            </a:extLst>
          </p:cNvPr>
          <p:cNvSpPr>
            <a:spLocks noGrp="1"/>
          </p:cNvSpPr>
          <p:nvPr>
            <p:ph idx="1"/>
          </p:nvPr>
        </p:nvSpPr>
        <p:spPr>
          <a:xfrm>
            <a:off x="6396388" y="2072754"/>
            <a:ext cx="3297096" cy="3143923"/>
          </a:xfrm>
        </p:spPr>
        <p:txBody>
          <a:bodyPr vert="horz" lIns="91440" tIns="45720" rIns="91440" bIns="45720" rtlCol="0" anchor="t">
            <a:normAutofit lnSpcReduction="10000"/>
          </a:bodyPr>
          <a:lstStyle/>
          <a:p>
            <a:r>
              <a:rPr lang="en-US" dirty="0"/>
              <a:t>The</a:t>
            </a:r>
            <a:r>
              <a:rPr lang="en-US" dirty="0">
                <a:ea typeface="+mn-lt"/>
                <a:cs typeface="+mn-lt"/>
              </a:rPr>
              <a:t> objective of this matrix is to display the associations among features, which proves beneficial for upcoming feature engineering techniques. In the following slides, we will provide a more detailed presentation of these correlations using data frames for better clarity.</a:t>
            </a:r>
            <a:endParaRPr lang="en-US" dirty="0"/>
          </a:p>
        </p:txBody>
      </p:sp>
      <p:sp>
        <p:nvSpPr>
          <p:cNvPr id="8" name="Footer Placeholder 7">
            <a:extLst>
              <a:ext uri="{FF2B5EF4-FFF2-40B4-BE49-F238E27FC236}">
                <a16:creationId xmlns:a16="http://schemas.microsoft.com/office/drawing/2014/main" id="{0DD1986A-9AF9-5C45-BE85-20D5AA267AE1}"/>
              </a:ext>
            </a:extLst>
          </p:cNvPr>
          <p:cNvSpPr>
            <a:spLocks noGrp="1"/>
          </p:cNvSpPr>
          <p:nvPr>
            <p:ph type="ftr" sz="quarter" idx="3"/>
          </p:nvPr>
        </p:nvSpPr>
        <p:spPr>
          <a:xfrm>
            <a:off x="4038600" y="6610349"/>
            <a:ext cx="4114800" cy="216229"/>
          </a:xfrm>
        </p:spPr>
        <p:txBody>
          <a:bodyPr/>
          <a:lstStyle/>
          <a:p>
            <a:r>
              <a:rPr lang="en-US" dirty="0">
                <a:ea typeface="+mn-lt"/>
                <a:cs typeface="+mn-lt"/>
              </a:rPr>
              <a:t>Market Segmentation In Insurance </a:t>
            </a:r>
          </a:p>
          <a:p>
            <a:endParaRPr lang="en-US" dirty="0"/>
          </a:p>
        </p:txBody>
      </p:sp>
      <p:sp>
        <p:nvSpPr>
          <p:cNvPr id="9" name="Slide Number Placeholder 8">
            <a:extLst>
              <a:ext uri="{FF2B5EF4-FFF2-40B4-BE49-F238E27FC236}">
                <a16:creationId xmlns:a16="http://schemas.microsoft.com/office/drawing/2014/main" id="{6FD448B0-743E-0045-8131-69B4EEC58365}"/>
              </a:ext>
            </a:extLst>
          </p:cNvPr>
          <p:cNvSpPr>
            <a:spLocks noGrp="1"/>
          </p:cNvSpPr>
          <p:nvPr>
            <p:ph type="sldNum" sz="quarter" idx="4"/>
          </p:nvPr>
        </p:nvSpPr>
        <p:spPr>
          <a:xfrm>
            <a:off x="10153276" y="6356350"/>
            <a:ext cx="1657723" cy="365125"/>
          </a:xfrm>
        </p:spPr>
        <p:txBody>
          <a:bodyPr/>
          <a:lstStyle/>
          <a:p>
            <a:fld id="{294A09A9-5501-47C1-A89A-A340965A2BE2}" type="slidenum">
              <a:rPr lang="en-US" smtClean="0"/>
              <a:pPr/>
              <a:t>11</a:t>
            </a:fld>
            <a:endParaRPr lang="en-US" dirty="0"/>
          </a:p>
        </p:txBody>
      </p:sp>
      <p:pic>
        <p:nvPicPr>
          <p:cNvPr id="7" name="Content Placeholder 6">
            <a:extLst>
              <a:ext uri="{FF2B5EF4-FFF2-40B4-BE49-F238E27FC236}">
                <a16:creationId xmlns:a16="http://schemas.microsoft.com/office/drawing/2014/main" id="{89405CD6-6A3A-02AE-72C1-EC2DFA9CC46B}"/>
              </a:ext>
            </a:extLst>
          </p:cNvPr>
          <p:cNvPicPr>
            <a:picLocks noGrp="1" noChangeAspect="1"/>
          </p:cNvPicPr>
          <p:nvPr>
            <p:ph idx="10"/>
          </p:nvPr>
        </p:nvPicPr>
        <p:blipFill>
          <a:blip r:embed="rId2"/>
          <a:stretch>
            <a:fillRect/>
          </a:stretch>
        </p:blipFill>
        <p:spPr>
          <a:xfrm>
            <a:off x="238321" y="1001162"/>
            <a:ext cx="5480919" cy="5523588"/>
          </a:xfrm>
        </p:spPr>
      </p:pic>
    </p:spTree>
    <p:extLst>
      <p:ext uri="{BB962C8B-B14F-4D97-AF65-F5344CB8AC3E}">
        <p14:creationId xmlns:p14="http://schemas.microsoft.com/office/powerpoint/2010/main" val="7569777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56B7E-1633-44AB-8584-82DF5B726834}"/>
              </a:ext>
            </a:extLst>
          </p:cNvPr>
          <p:cNvSpPr>
            <a:spLocks noGrp="1"/>
          </p:cNvSpPr>
          <p:nvPr>
            <p:ph type="title"/>
          </p:nvPr>
        </p:nvSpPr>
        <p:spPr>
          <a:xfrm>
            <a:off x="1027354" y="-179552"/>
            <a:ext cx="9796700" cy="852598"/>
          </a:xfrm>
        </p:spPr>
        <p:txBody>
          <a:bodyPr/>
          <a:lstStyle/>
          <a:p>
            <a:r>
              <a:rPr lang="en-US"/>
              <a:t>Exploratory Data Analysis 03</a:t>
            </a:r>
            <a:endParaRPr lang="en-US" dirty="0"/>
          </a:p>
        </p:txBody>
      </p:sp>
      <p:sp>
        <p:nvSpPr>
          <p:cNvPr id="4" name="Content Placeholder 3">
            <a:extLst>
              <a:ext uri="{FF2B5EF4-FFF2-40B4-BE49-F238E27FC236}">
                <a16:creationId xmlns:a16="http://schemas.microsoft.com/office/drawing/2014/main" id="{950677C9-3E42-427F-93B8-526692906471}"/>
              </a:ext>
            </a:extLst>
          </p:cNvPr>
          <p:cNvSpPr>
            <a:spLocks noGrp="1"/>
          </p:cNvSpPr>
          <p:nvPr>
            <p:ph idx="1"/>
          </p:nvPr>
        </p:nvSpPr>
        <p:spPr>
          <a:xfrm>
            <a:off x="7587561" y="2685858"/>
            <a:ext cx="3297096" cy="2390682"/>
          </a:xfrm>
        </p:spPr>
        <p:txBody>
          <a:bodyPr vert="horz" lIns="91440" tIns="45720" rIns="91440" bIns="45720" rtlCol="0" anchor="t">
            <a:normAutofit/>
          </a:bodyPr>
          <a:lstStyle/>
          <a:p>
            <a:r>
              <a:rPr lang="en-US" dirty="0"/>
              <a:t>It's</a:t>
            </a:r>
            <a:r>
              <a:rPr lang="en-US" dirty="0">
                <a:ea typeface="+mn-lt"/>
                <a:cs typeface="+mn-lt"/>
              </a:rPr>
              <a:t> evident that there exists a strong correlation among the features, primarily because a significant portion of them pertains to geometric characteristics that describe the shape of the dataset.</a:t>
            </a:r>
            <a:endParaRPr lang="en-US" dirty="0"/>
          </a:p>
        </p:txBody>
      </p:sp>
      <p:sp>
        <p:nvSpPr>
          <p:cNvPr id="8" name="Footer Placeholder 7">
            <a:extLst>
              <a:ext uri="{FF2B5EF4-FFF2-40B4-BE49-F238E27FC236}">
                <a16:creationId xmlns:a16="http://schemas.microsoft.com/office/drawing/2014/main" id="{0DD1986A-9AF9-5C45-BE85-20D5AA267AE1}"/>
              </a:ext>
            </a:extLst>
          </p:cNvPr>
          <p:cNvSpPr>
            <a:spLocks noGrp="1"/>
          </p:cNvSpPr>
          <p:nvPr>
            <p:ph type="ftr" sz="quarter" idx="3"/>
          </p:nvPr>
        </p:nvSpPr>
        <p:spPr>
          <a:xfrm>
            <a:off x="4038600" y="6610349"/>
            <a:ext cx="4114800" cy="216229"/>
          </a:xfrm>
        </p:spPr>
        <p:txBody>
          <a:bodyPr/>
          <a:lstStyle/>
          <a:p>
            <a:r>
              <a:rPr lang="en-US" dirty="0">
                <a:ea typeface="+mn-lt"/>
                <a:cs typeface="+mn-lt"/>
              </a:rPr>
              <a:t>Market Segmentation In Insurance </a:t>
            </a:r>
          </a:p>
          <a:p>
            <a:endParaRPr lang="en-US" dirty="0"/>
          </a:p>
        </p:txBody>
      </p:sp>
      <p:sp>
        <p:nvSpPr>
          <p:cNvPr id="9" name="Slide Number Placeholder 8">
            <a:extLst>
              <a:ext uri="{FF2B5EF4-FFF2-40B4-BE49-F238E27FC236}">
                <a16:creationId xmlns:a16="http://schemas.microsoft.com/office/drawing/2014/main" id="{6FD448B0-743E-0045-8131-69B4EEC58365}"/>
              </a:ext>
            </a:extLst>
          </p:cNvPr>
          <p:cNvSpPr>
            <a:spLocks noGrp="1"/>
          </p:cNvSpPr>
          <p:nvPr>
            <p:ph type="sldNum" sz="quarter" idx="4"/>
          </p:nvPr>
        </p:nvSpPr>
        <p:spPr>
          <a:xfrm>
            <a:off x="10153276" y="6356350"/>
            <a:ext cx="1657723" cy="365125"/>
          </a:xfrm>
        </p:spPr>
        <p:txBody>
          <a:bodyPr/>
          <a:lstStyle/>
          <a:p>
            <a:fld id="{294A09A9-5501-47C1-A89A-A340965A2BE2}" type="slidenum">
              <a:rPr lang="en-US" smtClean="0"/>
              <a:pPr/>
              <a:t>12</a:t>
            </a:fld>
            <a:endParaRPr lang="en-US" dirty="0"/>
          </a:p>
        </p:txBody>
      </p:sp>
      <p:pic>
        <p:nvPicPr>
          <p:cNvPr id="7" name="Content Placeholder 6" descr="A screenshot of a screen&#10;&#10;Description automatically generated">
            <a:extLst>
              <a:ext uri="{FF2B5EF4-FFF2-40B4-BE49-F238E27FC236}">
                <a16:creationId xmlns:a16="http://schemas.microsoft.com/office/drawing/2014/main" id="{89405CD6-6A3A-02AE-72C1-EC2DFA9CC46B}"/>
              </a:ext>
            </a:extLst>
          </p:cNvPr>
          <p:cNvPicPr>
            <a:picLocks noGrp="1" noChangeAspect="1"/>
          </p:cNvPicPr>
          <p:nvPr>
            <p:ph idx="10"/>
          </p:nvPr>
        </p:nvPicPr>
        <p:blipFill>
          <a:blip r:embed="rId2"/>
          <a:stretch>
            <a:fillRect/>
          </a:stretch>
        </p:blipFill>
        <p:spPr>
          <a:xfrm>
            <a:off x="63149" y="1126135"/>
            <a:ext cx="6768434" cy="5229846"/>
          </a:xfrm>
        </p:spPr>
      </p:pic>
    </p:spTree>
    <p:extLst>
      <p:ext uri="{BB962C8B-B14F-4D97-AF65-F5344CB8AC3E}">
        <p14:creationId xmlns:p14="http://schemas.microsoft.com/office/powerpoint/2010/main" val="2688649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56B7E-1633-44AB-8584-82DF5B726834}"/>
              </a:ext>
            </a:extLst>
          </p:cNvPr>
          <p:cNvSpPr>
            <a:spLocks noGrp="1"/>
          </p:cNvSpPr>
          <p:nvPr>
            <p:ph type="title"/>
          </p:nvPr>
        </p:nvSpPr>
        <p:spPr>
          <a:xfrm>
            <a:off x="1027354" y="-179552"/>
            <a:ext cx="9796700" cy="852598"/>
          </a:xfrm>
        </p:spPr>
        <p:txBody>
          <a:bodyPr/>
          <a:lstStyle/>
          <a:p>
            <a:r>
              <a:rPr lang="en-US" dirty="0"/>
              <a:t>Exploratory Data Analysis 04</a:t>
            </a:r>
          </a:p>
        </p:txBody>
      </p:sp>
      <p:sp>
        <p:nvSpPr>
          <p:cNvPr id="4" name="Content Placeholder 3">
            <a:extLst>
              <a:ext uri="{FF2B5EF4-FFF2-40B4-BE49-F238E27FC236}">
                <a16:creationId xmlns:a16="http://schemas.microsoft.com/office/drawing/2014/main" id="{950677C9-3E42-427F-93B8-526692906471}"/>
              </a:ext>
            </a:extLst>
          </p:cNvPr>
          <p:cNvSpPr>
            <a:spLocks noGrp="1"/>
          </p:cNvSpPr>
          <p:nvPr>
            <p:ph idx="1"/>
          </p:nvPr>
        </p:nvSpPr>
        <p:spPr>
          <a:xfrm>
            <a:off x="6571561" y="2300479"/>
            <a:ext cx="3297096" cy="1830131"/>
          </a:xfrm>
        </p:spPr>
        <p:txBody>
          <a:bodyPr vert="horz" lIns="91440" tIns="45720" rIns="91440" bIns="45720" rtlCol="0" anchor="t">
            <a:normAutofit/>
          </a:bodyPr>
          <a:lstStyle/>
          <a:p>
            <a:r>
              <a:rPr lang="en-US" dirty="0">
                <a:ea typeface="+mn-lt"/>
                <a:cs typeface="+mn-lt"/>
              </a:rPr>
              <a:t>By utilizing a pair plot, we can examine the linearity between the features and also gain insight into how the dataset are distributed, forming distinct clusters.</a:t>
            </a:r>
          </a:p>
        </p:txBody>
      </p:sp>
      <p:sp>
        <p:nvSpPr>
          <p:cNvPr id="8" name="Footer Placeholder 7">
            <a:extLst>
              <a:ext uri="{FF2B5EF4-FFF2-40B4-BE49-F238E27FC236}">
                <a16:creationId xmlns:a16="http://schemas.microsoft.com/office/drawing/2014/main" id="{0DD1986A-9AF9-5C45-BE85-20D5AA267AE1}"/>
              </a:ext>
            </a:extLst>
          </p:cNvPr>
          <p:cNvSpPr>
            <a:spLocks noGrp="1"/>
          </p:cNvSpPr>
          <p:nvPr>
            <p:ph type="ftr" sz="quarter" idx="3"/>
          </p:nvPr>
        </p:nvSpPr>
        <p:spPr>
          <a:xfrm>
            <a:off x="4038600" y="6610349"/>
            <a:ext cx="4114800" cy="216229"/>
          </a:xfrm>
        </p:spPr>
        <p:txBody>
          <a:bodyPr/>
          <a:lstStyle/>
          <a:p>
            <a:r>
              <a:rPr lang="en-US" dirty="0">
                <a:ea typeface="+mn-lt"/>
                <a:cs typeface="+mn-lt"/>
              </a:rPr>
              <a:t>Market Segmentation In Insurance </a:t>
            </a:r>
          </a:p>
          <a:p>
            <a:endParaRPr lang="en-US" dirty="0"/>
          </a:p>
        </p:txBody>
      </p:sp>
      <p:sp>
        <p:nvSpPr>
          <p:cNvPr id="9" name="Slide Number Placeholder 8">
            <a:extLst>
              <a:ext uri="{FF2B5EF4-FFF2-40B4-BE49-F238E27FC236}">
                <a16:creationId xmlns:a16="http://schemas.microsoft.com/office/drawing/2014/main" id="{6FD448B0-743E-0045-8131-69B4EEC58365}"/>
              </a:ext>
            </a:extLst>
          </p:cNvPr>
          <p:cNvSpPr>
            <a:spLocks noGrp="1"/>
          </p:cNvSpPr>
          <p:nvPr>
            <p:ph type="sldNum" sz="quarter" idx="4"/>
          </p:nvPr>
        </p:nvSpPr>
        <p:spPr>
          <a:xfrm>
            <a:off x="10153276" y="6356350"/>
            <a:ext cx="1657723" cy="365125"/>
          </a:xfrm>
        </p:spPr>
        <p:txBody>
          <a:bodyPr/>
          <a:lstStyle/>
          <a:p>
            <a:fld id="{294A09A9-5501-47C1-A89A-A340965A2BE2}" type="slidenum">
              <a:rPr lang="en-US" smtClean="0"/>
              <a:pPr/>
              <a:t>13</a:t>
            </a:fld>
            <a:endParaRPr lang="en-US" dirty="0"/>
          </a:p>
        </p:txBody>
      </p:sp>
      <p:pic>
        <p:nvPicPr>
          <p:cNvPr id="7" name="Content Placeholder 6" descr="A grid of blue dots&#10;&#10;Description automatically generated">
            <a:extLst>
              <a:ext uri="{FF2B5EF4-FFF2-40B4-BE49-F238E27FC236}">
                <a16:creationId xmlns:a16="http://schemas.microsoft.com/office/drawing/2014/main" id="{89405CD6-6A3A-02AE-72C1-EC2DFA9CC46B}"/>
              </a:ext>
            </a:extLst>
          </p:cNvPr>
          <p:cNvPicPr>
            <a:picLocks noGrp="1" noChangeAspect="1"/>
          </p:cNvPicPr>
          <p:nvPr>
            <p:ph idx="10"/>
          </p:nvPr>
        </p:nvPicPr>
        <p:blipFill>
          <a:blip r:embed="rId2"/>
          <a:stretch>
            <a:fillRect/>
          </a:stretch>
        </p:blipFill>
        <p:spPr>
          <a:xfrm>
            <a:off x="626830" y="933446"/>
            <a:ext cx="5579760" cy="5545155"/>
          </a:xfrm>
        </p:spPr>
      </p:pic>
    </p:spTree>
    <p:extLst>
      <p:ext uri="{BB962C8B-B14F-4D97-AF65-F5344CB8AC3E}">
        <p14:creationId xmlns:p14="http://schemas.microsoft.com/office/powerpoint/2010/main" val="16511335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56B7E-1633-44AB-8584-82DF5B726834}"/>
              </a:ext>
            </a:extLst>
          </p:cNvPr>
          <p:cNvSpPr>
            <a:spLocks noGrp="1"/>
          </p:cNvSpPr>
          <p:nvPr>
            <p:ph type="title"/>
          </p:nvPr>
        </p:nvSpPr>
        <p:spPr>
          <a:xfrm>
            <a:off x="1027354" y="-179552"/>
            <a:ext cx="9796700" cy="852598"/>
          </a:xfrm>
        </p:spPr>
        <p:txBody>
          <a:bodyPr/>
          <a:lstStyle/>
          <a:p>
            <a:r>
              <a:rPr lang="en-US" dirty="0"/>
              <a:t>Exploratory Data Analysis 05</a:t>
            </a:r>
          </a:p>
        </p:txBody>
      </p:sp>
      <p:sp>
        <p:nvSpPr>
          <p:cNvPr id="4" name="Content Placeholder 3">
            <a:extLst>
              <a:ext uri="{FF2B5EF4-FFF2-40B4-BE49-F238E27FC236}">
                <a16:creationId xmlns:a16="http://schemas.microsoft.com/office/drawing/2014/main" id="{950677C9-3E42-427F-93B8-526692906471}"/>
              </a:ext>
            </a:extLst>
          </p:cNvPr>
          <p:cNvSpPr>
            <a:spLocks noGrp="1"/>
          </p:cNvSpPr>
          <p:nvPr>
            <p:ph idx="1"/>
          </p:nvPr>
        </p:nvSpPr>
        <p:spPr>
          <a:xfrm>
            <a:off x="7824044" y="2020203"/>
            <a:ext cx="3980268" cy="2916199"/>
          </a:xfrm>
        </p:spPr>
        <p:txBody>
          <a:bodyPr vert="horz" lIns="91440" tIns="45720" rIns="91440" bIns="45720" rtlCol="0" anchor="t">
            <a:normAutofit/>
          </a:bodyPr>
          <a:lstStyle/>
          <a:p>
            <a:r>
              <a:rPr lang="en-US" sz="1800" dirty="0">
                <a:ea typeface="+mn-lt"/>
                <a:cs typeface="+mn-lt"/>
              </a:rPr>
              <a:t>Assessing skewness in the features as a step for transformations.</a:t>
            </a:r>
          </a:p>
          <a:p>
            <a:r>
              <a:rPr lang="en-US" sz="1800" dirty="0">
                <a:ea typeface="+mn-lt"/>
                <a:cs typeface="+mn-lt"/>
              </a:rPr>
              <a:t>We consider the following aspects:</a:t>
            </a:r>
            <a:endParaRPr lang="en-US" dirty="0"/>
          </a:p>
          <a:p>
            <a:pPr marL="342900" indent="-342900">
              <a:buChar char="•"/>
            </a:pPr>
            <a:r>
              <a:rPr lang="en-US" sz="1800" dirty="0">
                <a:ea typeface="+mn-lt"/>
                <a:cs typeface="+mn-lt"/>
              </a:rPr>
              <a:t>(nearly 0) or (-0.75 &lt; value &lt; 0.75): No skewness</a:t>
            </a:r>
          </a:p>
          <a:p>
            <a:pPr marL="342900" indent="-342900">
              <a:buChar char="•"/>
            </a:pPr>
            <a:r>
              <a:rPr lang="en-US" sz="1800" dirty="0">
                <a:ea typeface="+mn-lt"/>
                <a:cs typeface="+mn-lt"/>
              </a:rPr>
              <a:t>Positive (value &gt; +0.75): Right skewness</a:t>
            </a:r>
          </a:p>
          <a:p>
            <a:pPr marL="342900" indent="-342900">
              <a:buChar char="•"/>
            </a:pPr>
            <a:r>
              <a:rPr lang="en-US" sz="1800" dirty="0">
                <a:ea typeface="+mn-lt"/>
                <a:cs typeface="+mn-lt"/>
              </a:rPr>
              <a:t>negative (value &lt; -0.75): left skewness</a:t>
            </a:r>
          </a:p>
        </p:txBody>
      </p:sp>
      <p:sp>
        <p:nvSpPr>
          <p:cNvPr id="8" name="Footer Placeholder 7">
            <a:extLst>
              <a:ext uri="{FF2B5EF4-FFF2-40B4-BE49-F238E27FC236}">
                <a16:creationId xmlns:a16="http://schemas.microsoft.com/office/drawing/2014/main" id="{0DD1986A-9AF9-5C45-BE85-20D5AA267AE1}"/>
              </a:ext>
            </a:extLst>
          </p:cNvPr>
          <p:cNvSpPr>
            <a:spLocks noGrp="1"/>
          </p:cNvSpPr>
          <p:nvPr>
            <p:ph type="ftr" sz="quarter" idx="3"/>
          </p:nvPr>
        </p:nvSpPr>
        <p:spPr>
          <a:xfrm>
            <a:off x="4038600" y="6610349"/>
            <a:ext cx="4114800" cy="216229"/>
          </a:xfrm>
        </p:spPr>
        <p:txBody>
          <a:bodyPr/>
          <a:lstStyle/>
          <a:p>
            <a:r>
              <a:rPr lang="en-US" dirty="0">
                <a:ea typeface="+mn-lt"/>
                <a:cs typeface="+mn-lt"/>
              </a:rPr>
              <a:t>Market Segmentation In Insurance </a:t>
            </a:r>
          </a:p>
          <a:p>
            <a:endParaRPr lang="en-US" dirty="0"/>
          </a:p>
        </p:txBody>
      </p:sp>
      <p:sp>
        <p:nvSpPr>
          <p:cNvPr id="9" name="Slide Number Placeholder 8">
            <a:extLst>
              <a:ext uri="{FF2B5EF4-FFF2-40B4-BE49-F238E27FC236}">
                <a16:creationId xmlns:a16="http://schemas.microsoft.com/office/drawing/2014/main" id="{6FD448B0-743E-0045-8131-69B4EEC58365}"/>
              </a:ext>
            </a:extLst>
          </p:cNvPr>
          <p:cNvSpPr>
            <a:spLocks noGrp="1"/>
          </p:cNvSpPr>
          <p:nvPr>
            <p:ph type="sldNum" sz="quarter" idx="4"/>
          </p:nvPr>
        </p:nvSpPr>
        <p:spPr>
          <a:xfrm>
            <a:off x="10153276" y="6356350"/>
            <a:ext cx="1657723" cy="365125"/>
          </a:xfrm>
        </p:spPr>
        <p:txBody>
          <a:bodyPr/>
          <a:lstStyle/>
          <a:p>
            <a:fld id="{294A09A9-5501-47C1-A89A-A340965A2BE2}" type="slidenum">
              <a:rPr lang="en-US" smtClean="0"/>
              <a:pPr/>
              <a:t>14</a:t>
            </a:fld>
            <a:endParaRPr lang="en-US" dirty="0"/>
          </a:p>
        </p:txBody>
      </p:sp>
      <p:pic>
        <p:nvPicPr>
          <p:cNvPr id="7" name="Content Placeholder 6" descr="A screenshot of a screen&#10;&#10;Description automatically generated">
            <a:extLst>
              <a:ext uri="{FF2B5EF4-FFF2-40B4-BE49-F238E27FC236}">
                <a16:creationId xmlns:a16="http://schemas.microsoft.com/office/drawing/2014/main" id="{89405CD6-6A3A-02AE-72C1-EC2DFA9CC46B}"/>
              </a:ext>
            </a:extLst>
          </p:cNvPr>
          <p:cNvPicPr>
            <a:picLocks noGrp="1" noChangeAspect="1"/>
          </p:cNvPicPr>
          <p:nvPr>
            <p:ph idx="10"/>
          </p:nvPr>
        </p:nvPicPr>
        <p:blipFill>
          <a:blip r:embed="rId2"/>
          <a:stretch>
            <a:fillRect/>
          </a:stretch>
        </p:blipFill>
        <p:spPr>
          <a:xfrm>
            <a:off x="4312" y="1169929"/>
            <a:ext cx="4135898" cy="5212328"/>
          </a:xfrm>
        </p:spPr>
      </p:pic>
      <p:pic>
        <p:nvPicPr>
          <p:cNvPr id="3" name="Picture 2" descr="A screenshot of a phone&#10;&#10;Description automatically generated">
            <a:extLst>
              <a:ext uri="{FF2B5EF4-FFF2-40B4-BE49-F238E27FC236}">
                <a16:creationId xmlns:a16="http://schemas.microsoft.com/office/drawing/2014/main" id="{C8526BFD-8CFF-78B4-867D-33C395F4ACAC}"/>
              </a:ext>
            </a:extLst>
          </p:cNvPr>
          <p:cNvPicPr>
            <a:picLocks noChangeAspect="1"/>
          </p:cNvPicPr>
          <p:nvPr/>
        </p:nvPicPr>
        <p:blipFill>
          <a:blip r:embed="rId3"/>
          <a:stretch>
            <a:fillRect/>
          </a:stretch>
        </p:blipFill>
        <p:spPr>
          <a:xfrm>
            <a:off x="4277711" y="1342682"/>
            <a:ext cx="3417613" cy="3822291"/>
          </a:xfrm>
          <a:prstGeom prst="rect">
            <a:avLst/>
          </a:prstGeom>
        </p:spPr>
      </p:pic>
    </p:spTree>
    <p:extLst>
      <p:ext uri="{BB962C8B-B14F-4D97-AF65-F5344CB8AC3E}">
        <p14:creationId xmlns:p14="http://schemas.microsoft.com/office/powerpoint/2010/main" val="36664698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56B7E-1633-44AB-8584-82DF5B726834}"/>
              </a:ext>
            </a:extLst>
          </p:cNvPr>
          <p:cNvSpPr>
            <a:spLocks noGrp="1"/>
          </p:cNvSpPr>
          <p:nvPr>
            <p:ph type="title"/>
          </p:nvPr>
        </p:nvSpPr>
        <p:spPr>
          <a:xfrm>
            <a:off x="1027354" y="-179552"/>
            <a:ext cx="9796700" cy="852598"/>
          </a:xfrm>
        </p:spPr>
        <p:txBody>
          <a:bodyPr/>
          <a:lstStyle/>
          <a:p>
            <a:r>
              <a:rPr lang="en-US" dirty="0"/>
              <a:t>Featuring Engineering 01</a:t>
            </a:r>
          </a:p>
        </p:txBody>
      </p:sp>
      <p:sp>
        <p:nvSpPr>
          <p:cNvPr id="4" name="Content Placeholder 3">
            <a:extLst>
              <a:ext uri="{FF2B5EF4-FFF2-40B4-BE49-F238E27FC236}">
                <a16:creationId xmlns:a16="http://schemas.microsoft.com/office/drawing/2014/main" id="{950677C9-3E42-427F-93B8-526692906471}"/>
              </a:ext>
            </a:extLst>
          </p:cNvPr>
          <p:cNvSpPr>
            <a:spLocks noGrp="1"/>
          </p:cNvSpPr>
          <p:nvPr>
            <p:ph idx="1"/>
          </p:nvPr>
        </p:nvSpPr>
        <p:spPr>
          <a:xfrm>
            <a:off x="1071147" y="680134"/>
            <a:ext cx="5924681" cy="367440"/>
          </a:xfrm>
        </p:spPr>
        <p:txBody>
          <a:bodyPr vert="horz" lIns="91440" tIns="45720" rIns="91440" bIns="45720" rtlCol="0" anchor="t">
            <a:normAutofit/>
          </a:bodyPr>
          <a:lstStyle/>
          <a:p>
            <a:r>
              <a:rPr lang="en-US" sz="1800" b="1" dirty="0">
                <a:solidFill>
                  <a:schemeClr val="accent1"/>
                </a:solidFill>
                <a:ea typeface="+mn-lt"/>
                <a:cs typeface="+mn-lt"/>
              </a:rPr>
              <a:t>Applying Log transformation to right skewed data.</a:t>
            </a:r>
            <a:endParaRPr lang="en-US" b="1">
              <a:solidFill>
                <a:schemeClr val="accent1"/>
              </a:solidFill>
              <a:ea typeface="+mn-lt"/>
              <a:cs typeface="+mn-lt"/>
            </a:endParaRPr>
          </a:p>
        </p:txBody>
      </p:sp>
      <p:sp>
        <p:nvSpPr>
          <p:cNvPr id="8" name="Footer Placeholder 7">
            <a:extLst>
              <a:ext uri="{FF2B5EF4-FFF2-40B4-BE49-F238E27FC236}">
                <a16:creationId xmlns:a16="http://schemas.microsoft.com/office/drawing/2014/main" id="{0DD1986A-9AF9-5C45-BE85-20D5AA267AE1}"/>
              </a:ext>
            </a:extLst>
          </p:cNvPr>
          <p:cNvSpPr>
            <a:spLocks noGrp="1"/>
          </p:cNvSpPr>
          <p:nvPr>
            <p:ph type="ftr" sz="quarter" idx="3"/>
          </p:nvPr>
        </p:nvSpPr>
        <p:spPr>
          <a:xfrm>
            <a:off x="4038600" y="6610349"/>
            <a:ext cx="4114800" cy="216229"/>
          </a:xfrm>
        </p:spPr>
        <p:txBody>
          <a:bodyPr/>
          <a:lstStyle/>
          <a:p>
            <a:r>
              <a:rPr lang="en-US" dirty="0">
                <a:ea typeface="+mn-lt"/>
                <a:cs typeface="+mn-lt"/>
              </a:rPr>
              <a:t>Market Segmentation In Insurance </a:t>
            </a:r>
          </a:p>
          <a:p>
            <a:endParaRPr lang="en-US" dirty="0"/>
          </a:p>
        </p:txBody>
      </p:sp>
      <p:sp>
        <p:nvSpPr>
          <p:cNvPr id="9" name="Slide Number Placeholder 8">
            <a:extLst>
              <a:ext uri="{FF2B5EF4-FFF2-40B4-BE49-F238E27FC236}">
                <a16:creationId xmlns:a16="http://schemas.microsoft.com/office/drawing/2014/main" id="{6FD448B0-743E-0045-8131-69B4EEC58365}"/>
              </a:ext>
            </a:extLst>
          </p:cNvPr>
          <p:cNvSpPr>
            <a:spLocks noGrp="1"/>
          </p:cNvSpPr>
          <p:nvPr>
            <p:ph type="sldNum" sz="quarter" idx="4"/>
          </p:nvPr>
        </p:nvSpPr>
        <p:spPr>
          <a:xfrm>
            <a:off x="10153276" y="6356350"/>
            <a:ext cx="1657723" cy="365125"/>
          </a:xfrm>
        </p:spPr>
        <p:txBody>
          <a:bodyPr/>
          <a:lstStyle/>
          <a:p>
            <a:fld id="{294A09A9-5501-47C1-A89A-A340965A2BE2}" type="slidenum">
              <a:rPr lang="en-US" smtClean="0"/>
              <a:pPr/>
              <a:t>15</a:t>
            </a:fld>
            <a:endParaRPr lang="en-US" dirty="0"/>
          </a:p>
        </p:txBody>
      </p:sp>
      <p:pic>
        <p:nvPicPr>
          <p:cNvPr id="7" name="Content Placeholder 6" descr="A screenshot of a calculator&#10;&#10;Description automatically generated">
            <a:extLst>
              <a:ext uri="{FF2B5EF4-FFF2-40B4-BE49-F238E27FC236}">
                <a16:creationId xmlns:a16="http://schemas.microsoft.com/office/drawing/2014/main" id="{89405CD6-6A3A-02AE-72C1-EC2DFA9CC46B}"/>
              </a:ext>
            </a:extLst>
          </p:cNvPr>
          <p:cNvPicPr>
            <a:picLocks noGrp="1" noChangeAspect="1"/>
          </p:cNvPicPr>
          <p:nvPr>
            <p:ph idx="10"/>
          </p:nvPr>
        </p:nvPicPr>
        <p:blipFill>
          <a:blip r:embed="rId2"/>
          <a:stretch>
            <a:fillRect/>
          </a:stretch>
        </p:blipFill>
        <p:spPr>
          <a:xfrm>
            <a:off x="4312" y="1179308"/>
            <a:ext cx="4433691" cy="5552673"/>
          </a:xfrm>
        </p:spPr>
      </p:pic>
      <p:sp>
        <p:nvSpPr>
          <p:cNvPr id="5" name="TextBox 4">
            <a:extLst>
              <a:ext uri="{FF2B5EF4-FFF2-40B4-BE49-F238E27FC236}">
                <a16:creationId xmlns:a16="http://schemas.microsoft.com/office/drawing/2014/main" id="{CE9465E2-0C79-CA75-77CA-8F87AB8CB73E}"/>
              </a:ext>
            </a:extLst>
          </p:cNvPr>
          <p:cNvSpPr txBox="1"/>
          <p:nvPr/>
        </p:nvSpPr>
        <p:spPr>
          <a:xfrm>
            <a:off x="5176345" y="2662620"/>
            <a:ext cx="4974896"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mn-lt"/>
                <a:cs typeface="+mn-lt"/>
              </a:rPr>
              <a:t>Note that when we apply log transformation to the features, it effectively addresses only positive skewness. This transformation aims to convert right skewness into left skewness, ultimately achieving a symmetric or normal distribution.</a:t>
            </a:r>
            <a:endParaRPr lang="en-US" dirty="0"/>
          </a:p>
        </p:txBody>
      </p:sp>
    </p:spTree>
    <p:extLst>
      <p:ext uri="{BB962C8B-B14F-4D97-AF65-F5344CB8AC3E}">
        <p14:creationId xmlns:p14="http://schemas.microsoft.com/office/powerpoint/2010/main" val="22063463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56B7E-1633-44AB-8584-82DF5B726834}"/>
              </a:ext>
            </a:extLst>
          </p:cNvPr>
          <p:cNvSpPr>
            <a:spLocks noGrp="1"/>
          </p:cNvSpPr>
          <p:nvPr>
            <p:ph type="title"/>
          </p:nvPr>
        </p:nvSpPr>
        <p:spPr>
          <a:xfrm>
            <a:off x="1027354" y="-179552"/>
            <a:ext cx="9796700" cy="852598"/>
          </a:xfrm>
        </p:spPr>
        <p:txBody>
          <a:bodyPr/>
          <a:lstStyle/>
          <a:p>
            <a:r>
              <a:rPr lang="en-US" dirty="0"/>
              <a:t>Featuring Engineering 02</a:t>
            </a:r>
          </a:p>
        </p:txBody>
      </p:sp>
      <p:sp>
        <p:nvSpPr>
          <p:cNvPr id="4" name="Content Placeholder 3">
            <a:extLst>
              <a:ext uri="{FF2B5EF4-FFF2-40B4-BE49-F238E27FC236}">
                <a16:creationId xmlns:a16="http://schemas.microsoft.com/office/drawing/2014/main" id="{950677C9-3E42-427F-93B8-526692906471}"/>
              </a:ext>
            </a:extLst>
          </p:cNvPr>
          <p:cNvSpPr>
            <a:spLocks noGrp="1"/>
          </p:cNvSpPr>
          <p:nvPr>
            <p:ph idx="1"/>
          </p:nvPr>
        </p:nvSpPr>
        <p:spPr>
          <a:xfrm>
            <a:off x="1071147" y="680134"/>
            <a:ext cx="5924681" cy="367440"/>
          </a:xfrm>
        </p:spPr>
        <p:txBody>
          <a:bodyPr vert="horz" lIns="91440" tIns="45720" rIns="91440" bIns="45720" rtlCol="0" anchor="t">
            <a:normAutofit/>
          </a:bodyPr>
          <a:lstStyle/>
          <a:p>
            <a:r>
              <a:rPr lang="en-US" sz="1800" b="1" dirty="0">
                <a:solidFill>
                  <a:schemeClr val="accent1"/>
                </a:solidFill>
                <a:ea typeface="+mn-lt"/>
                <a:cs typeface="+mn-lt"/>
              </a:rPr>
              <a:t>Applying feature scaling for Machine Learning</a:t>
            </a:r>
          </a:p>
        </p:txBody>
      </p:sp>
      <p:sp>
        <p:nvSpPr>
          <p:cNvPr id="8" name="Footer Placeholder 7">
            <a:extLst>
              <a:ext uri="{FF2B5EF4-FFF2-40B4-BE49-F238E27FC236}">
                <a16:creationId xmlns:a16="http://schemas.microsoft.com/office/drawing/2014/main" id="{0DD1986A-9AF9-5C45-BE85-20D5AA267AE1}"/>
              </a:ext>
            </a:extLst>
          </p:cNvPr>
          <p:cNvSpPr>
            <a:spLocks noGrp="1"/>
          </p:cNvSpPr>
          <p:nvPr>
            <p:ph type="ftr" sz="quarter" idx="3"/>
          </p:nvPr>
        </p:nvSpPr>
        <p:spPr>
          <a:xfrm>
            <a:off x="4038600" y="6610349"/>
            <a:ext cx="4114800" cy="216229"/>
          </a:xfrm>
        </p:spPr>
        <p:txBody>
          <a:bodyPr/>
          <a:lstStyle/>
          <a:p>
            <a:r>
              <a:rPr lang="en-US" dirty="0">
                <a:ea typeface="+mn-lt"/>
                <a:cs typeface="+mn-lt"/>
              </a:rPr>
              <a:t>Market Segmentation In Insurance </a:t>
            </a:r>
          </a:p>
          <a:p>
            <a:endParaRPr lang="en-US" dirty="0"/>
          </a:p>
        </p:txBody>
      </p:sp>
      <p:sp>
        <p:nvSpPr>
          <p:cNvPr id="9" name="Slide Number Placeholder 8">
            <a:extLst>
              <a:ext uri="{FF2B5EF4-FFF2-40B4-BE49-F238E27FC236}">
                <a16:creationId xmlns:a16="http://schemas.microsoft.com/office/drawing/2014/main" id="{6FD448B0-743E-0045-8131-69B4EEC58365}"/>
              </a:ext>
            </a:extLst>
          </p:cNvPr>
          <p:cNvSpPr>
            <a:spLocks noGrp="1"/>
          </p:cNvSpPr>
          <p:nvPr>
            <p:ph type="sldNum" sz="quarter" idx="4"/>
          </p:nvPr>
        </p:nvSpPr>
        <p:spPr>
          <a:xfrm>
            <a:off x="10153276" y="6356350"/>
            <a:ext cx="1657723" cy="365125"/>
          </a:xfrm>
        </p:spPr>
        <p:txBody>
          <a:bodyPr/>
          <a:lstStyle/>
          <a:p>
            <a:fld id="{294A09A9-5501-47C1-A89A-A340965A2BE2}" type="slidenum">
              <a:rPr lang="en-US" smtClean="0"/>
              <a:pPr/>
              <a:t>16</a:t>
            </a:fld>
            <a:endParaRPr lang="en-US" dirty="0"/>
          </a:p>
        </p:txBody>
      </p:sp>
      <p:pic>
        <p:nvPicPr>
          <p:cNvPr id="7" name="Content Placeholder 6">
            <a:extLst>
              <a:ext uri="{FF2B5EF4-FFF2-40B4-BE49-F238E27FC236}">
                <a16:creationId xmlns:a16="http://schemas.microsoft.com/office/drawing/2014/main" id="{89405CD6-6A3A-02AE-72C1-EC2DFA9CC46B}"/>
              </a:ext>
            </a:extLst>
          </p:cNvPr>
          <p:cNvPicPr>
            <a:picLocks noGrp="1" noChangeAspect="1"/>
          </p:cNvPicPr>
          <p:nvPr>
            <p:ph idx="10"/>
          </p:nvPr>
        </p:nvPicPr>
        <p:blipFill>
          <a:blip r:embed="rId2"/>
          <a:stretch>
            <a:fillRect/>
          </a:stretch>
        </p:blipFill>
        <p:spPr>
          <a:xfrm>
            <a:off x="109415" y="1301357"/>
            <a:ext cx="11195346" cy="2339401"/>
          </a:xfrm>
        </p:spPr>
      </p:pic>
      <p:sp>
        <p:nvSpPr>
          <p:cNvPr id="5" name="TextBox 4">
            <a:extLst>
              <a:ext uri="{FF2B5EF4-FFF2-40B4-BE49-F238E27FC236}">
                <a16:creationId xmlns:a16="http://schemas.microsoft.com/office/drawing/2014/main" id="{CE9465E2-0C79-CA75-77CA-8F87AB8CB73E}"/>
              </a:ext>
            </a:extLst>
          </p:cNvPr>
          <p:cNvSpPr txBox="1"/>
          <p:nvPr/>
        </p:nvSpPr>
        <p:spPr>
          <a:xfrm>
            <a:off x="604346" y="4046482"/>
            <a:ext cx="9862205"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mn-lt"/>
                <a:cs typeface="+mn-lt"/>
              </a:rPr>
              <a:t>Feature scaling is particularly important in machine learning models that rely on distance metrics. When employing clustering methods such as K-means, which heavily relies on distance metrics, it's crucial to scale our features appropriately to ensure accurate clustering results.</a:t>
            </a:r>
          </a:p>
        </p:txBody>
      </p:sp>
    </p:spTree>
    <p:extLst>
      <p:ext uri="{BB962C8B-B14F-4D97-AF65-F5344CB8AC3E}">
        <p14:creationId xmlns:p14="http://schemas.microsoft.com/office/powerpoint/2010/main" val="29842136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0295B-54B9-4937-90E3-BAB9CE69E30B}"/>
              </a:ext>
            </a:extLst>
          </p:cNvPr>
          <p:cNvSpPr>
            <a:spLocks noGrp="1"/>
          </p:cNvSpPr>
          <p:nvPr>
            <p:ph type="ctrTitle"/>
          </p:nvPr>
        </p:nvSpPr>
        <p:spPr>
          <a:xfrm>
            <a:off x="589425" y="1987814"/>
            <a:ext cx="6911567" cy="2378842"/>
          </a:xfrm>
        </p:spPr>
        <p:txBody>
          <a:bodyPr/>
          <a:lstStyle/>
          <a:p>
            <a:r>
              <a:rPr lang="en-US" b="0" dirty="0">
                <a:ea typeface="+mj-lt"/>
                <a:cs typeface="+mj-lt"/>
              </a:rPr>
              <a:t>Machine Learning Analysis and Findings</a:t>
            </a:r>
            <a:endParaRPr lang="en-US" b="0" dirty="0"/>
          </a:p>
        </p:txBody>
      </p:sp>
    </p:spTree>
    <p:extLst>
      <p:ext uri="{BB962C8B-B14F-4D97-AF65-F5344CB8AC3E}">
        <p14:creationId xmlns:p14="http://schemas.microsoft.com/office/powerpoint/2010/main" val="31252578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DF434-28DB-4621-A497-D62C41CE0419}"/>
              </a:ext>
            </a:extLst>
          </p:cNvPr>
          <p:cNvSpPr>
            <a:spLocks noGrp="1"/>
          </p:cNvSpPr>
          <p:nvPr>
            <p:ph type="title"/>
          </p:nvPr>
        </p:nvSpPr>
        <p:spPr>
          <a:xfrm>
            <a:off x="1167492" y="381000"/>
            <a:ext cx="9779183" cy="1325563"/>
          </a:xfrm>
        </p:spPr>
        <p:txBody>
          <a:bodyPr/>
          <a:lstStyle/>
          <a:p>
            <a:r>
              <a:rPr lang="en-US" dirty="0"/>
              <a:t>Machine Learning Analysis</a:t>
            </a:r>
            <a:r>
              <a:rPr lang="en-US" dirty="0">
                <a:ea typeface="+mj-lt"/>
                <a:cs typeface="+mj-lt"/>
              </a:rPr>
              <a:t> and Findings:</a:t>
            </a:r>
            <a:endParaRPr lang="en-US" dirty="0"/>
          </a:p>
        </p:txBody>
      </p:sp>
      <p:sp>
        <p:nvSpPr>
          <p:cNvPr id="3" name="Content Placeholder 2">
            <a:extLst>
              <a:ext uri="{FF2B5EF4-FFF2-40B4-BE49-F238E27FC236}">
                <a16:creationId xmlns:a16="http://schemas.microsoft.com/office/drawing/2014/main" id="{22788C46-D0BC-4307-AE55-7601A139E7CB}"/>
              </a:ext>
            </a:extLst>
          </p:cNvPr>
          <p:cNvSpPr>
            <a:spLocks noGrp="1"/>
          </p:cNvSpPr>
          <p:nvPr>
            <p:ph idx="1"/>
          </p:nvPr>
        </p:nvSpPr>
        <p:spPr>
          <a:xfrm>
            <a:off x="1158734" y="2280226"/>
            <a:ext cx="9805458" cy="2508471"/>
          </a:xfrm>
        </p:spPr>
        <p:txBody>
          <a:bodyPr vert="horz" lIns="91440" tIns="45720" rIns="91440" bIns="45720" rtlCol="0" anchor="t">
            <a:normAutofit/>
          </a:bodyPr>
          <a:lstStyle/>
          <a:p>
            <a:r>
              <a:rPr lang="en-US" dirty="0">
                <a:ea typeface="+mn-lt"/>
                <a:cs typeface="+mn-lt"/>
              </a:rPr>
              <a:t>In the upcoming slides, we will conduct a comparison among four distinct clustering methods: K-means, Agglomerative Hierarchical clustering, DBSCAN, and </a:t>
            </a:r>
            <a:r>
              <a:rPr lang="en-US" dirty="0" err="1">
                <a:ea typeface="+mn-lt"/>
                <a:cs typeface="+mn-lt"/>
              </a:rPr>
              <a:t>MeanShift</a:t>
            </a:r>
            <a:r>
              <a:rPr lang="en-US" dirty="0">
                <a:ea typeface="+mn-lt"/>
                <a:cs typeface="+mn-lt"/>
              </a:rPr>
              <a:t>. Our evaluation will focus on determining the optimal number of clusters and comparing the clustered observations with the expected target variable across the entire dataset.</a:t>
            </a:r>
            <a:endParaRPr lang="en-US" dirty="0"/>
          </a:p>
        </p:txBody>
      </p:sp>
      <p:sp>
        <p:nvSpPr>
          <p:cNvPr id="5" name="Footer Placeholder 4">
            <a:extLst>
              <a:ext uri="{FF2B5EF4-FFF2-40B4-BE49-F238E27FC236}">
                <a16:creationId xmlns:a16="http://schemas.microsoft.com/office/drawing/2014/main" id="{6209FEB4-4C5C-EB43-9696-7B42453DB79B}"/>
              </a:ext>
            </a:extLst>
          </p:cNvPr>
          <p:cNvSpPr>
            <a:spLocks noGrp="1"/>
          </p:cNvSpPr>
          <p:nvPr>
            <p:ph type="ftr" sz="quarter" idx="3"/>
          </p:nvPr>
        </p:nvSpPr>
        <p:spPr>
          <a:xfrm>
            <a:off x="4038600" y="6356350"/>
            <a:ext cx="4114800" cy="365125"/>
          </a:xfrm>
        </p:spPr>
        <p:txBody>
          <a:bodyPr/>
          <a:lstStyle/>
          <a:p>
            <a:r>
              <a:rPr lang="en-US" dirty="0"/>
              <a:t>Market</a:t>
            </a:r>
            <a:r>
              <a:rPr lang="en-US" dirty="0">
                <a:ea typeface="+mn-lt"/>
                <a:cs typeface="+mn-lt"/>
              </a:rPr>
              <a:t> Segmentation In Insurance </a:t>
            </a:r>
            <a:endParaRPr lang="en-US" dirty="0"/>
          </a:p>
        </p:txBody>
      </p:sp>
      <p:sp>
        <p:nvSpPr>
          <p:cNvPr id="6" name="Slide Number Placeholder 5">
            <a:extLst>
              <a:ext uri="{FF2B5EF4-FFF2-40B4-BE49-F238E27FC236}">
                <a16:creationId xmlns:a16="http://schemas.microsoft.com/office/drawing/2014/main" id="{60D470D0-6D64-5E42-9515-048F8779CD5E}"/>
              </a:ext>
            </a:extLst>
          </p:cNvPr>
          <p:cNvSpPr>
            <a:spLocks noGrp="1"/>
          </p:cNvSpPr>
          <p:nvPr>
            <p:ph type="sldNum" sz="quarter" idx="4"/>
          </p:nvPr>
        </p:nvSpPr>
        <p:spPr>
          <a:xfrm>
            <a:off x="10153276" y="6356350"/>
            <a:ext cx="1657723" cy="365125"/>
          </a:xfrm>
        </p:spPr>
        <p:txBody>
          <a:bodyPr/>
          <a:lstStyle/>
          <a:p>
            <a:fld id="{294A09A9-5501-47C1-A89A-A340965A2BE2}" type="slidenum">
              <a:rPr lang="en-US" smtClean="0"/>
              <a:pPr/>
              <a:t>18</a:t>
            </a:fld>
            <a:endParaRPr lang="en-US" dirty="0"/>
          </a:p>
        </p:txBody>
      </p:sp>
    </p:spTree>
    <p:extLst>
      <p:ext uri="{BB962C8B-B14F-4D97-AF65-F5344CB8AC3E}">
        <p14:creationId xmlns:p14="http://schemas.microsoft.com/office/powerpoint/2010/main" val="12141329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56B7E-1633-44AB-8584-82DF5B726834}"/>
              </a:ext>
            </a:extLst>
          </p:cNvPr>
          <p:cNvSpPr>
            <a:spLocks noGrp="1"/>
          </p:cNvSpPr>
          <p:nvPr>
            <p:ph type="title"/>
          </p:nvPr>
        </p:nvSpPr>
        <p:spPr>
          <a:xfrm>
            <a:off x="1027354" y="-179552"/>
            <a:ext cx="9796700" cy="852598"/>
          </a:xfrm>
        </p:spPr>
        <p:txBody>
          <a:bodyPr/>
          <a:lstStyle/>
          <a:p>
            <a:r>
              <a:rPr lang="en-US" dirty="0"/>
              <a:t>Machine Learning Analysis 01</a:t>
            </a:r>
          </a:p>
        </p:txBody>
      </p:sp>
      <p:sp>
        <p:nvSpPr>
          <p:cNvPr id="4" name="Content Placeholder 3">
            <a:extLst>
              <a:ext uri="{FF2B5EF4-FFF2-40B4-BE49-F238E27FC236}">
                <a16:creationId xmlns:a16="http://schemas.microsoft.com/office/drawing/2014/main" id="{950677C9-3E42-427F-93B8-526692906471}"/>
              </a:ext>
            </a:extLst>
          </p:cNvPr>
          <p:cNvSpPr>
            <a:spLocks noGrp="1"/>
          </p:cNvSpPr>
          <p:nvPr>
            <p:ph idx="1"/>
          </p:nvPr>
        </p:nvSpPr>
        <p:spPr>
          <a:xfrm>
            <a:off x="1071147" y="680134"/>
            <a:ext cx="5924681" cy="367440"/>
          </a:xfrm>
        </p:spPr>
        <p:txBody>
          <a:bodyPr vert="horz" lIns="91440" tIns="45720" rIns="91440" bIns="45720" rtlCol="0" anchor="t">
            <a:normAutofit/>
          </a:bodyPr>
          <a:lstStyle/>
          <a:p>
            <a:r>
              <a:rPr lang="en-US" sz="1800" b="1" dirty="0">
                <a:solidFill>
                  <a:schemeClr val="accent1"/>
                </a:solidFill>
                <a:ea typeface="+mn-lt"/>
                <a:cs typeface="+mn-lt"/>
              </a:rPr>
              <a:t>Performing K-Means</a:t>
            </a:r>
          </a:p>
        </p:txBody>
      </p:sp>
      <p:sp>
        <p:nvSpPr>
          <p:cNvPr id="8" name="Footer Placeholder 7">
            <a:extLst>
              <a:ext uri="{FF2B5EF4-FFF2-40B4-BE49-F238E27FC236}">
                <a16:creationId xmlns:a16="http://schemas.microsoft.com/office/drawing/2014/main" id="{0DD1986A-9AF9-5C45-BE85-20D5AA267AE1}"/>
              </a:ext>
            </a:extLst>
          </p:cNvPr>
          <p:cNvSpPr>
            <a:spLocks noGrp="1"/>
          </p:cNvSpPr>
          <p:nvPr>
            <p:ph type="ftr" sz="quarter" idx="3"/>
          </p:nvPr>
        </p:nvSpPr>
        <p:spPr>
          <a:xfrm>
            <a:off x="4038600" y="6610349"/>
            <a:ext cx="4114800" cy="216229"/>
          </a:xfrm>
        </p:spPr>
        <p:txBody>
          <a:bodyPr/>
          <a:lstStyle/>
          <a:p>
            <a:r>
              <a:rPr lang="en-US" dirty="0">
                <a:ea typeface="+mn-lt"/>
                <a:cs typeface="+mn-lt"/>
              </a:rPr>
              <a:t>Market Segmentation In Insurance </a:t>
            </a:r>
          </a:p>
          <a:p>
            <a:endParaRPr lang="en-US" dirty="0"/>
          </a:p>
        </p:txBody>
      </p:sp>
      <p:sp>
        <p:nvSpPr>
          <p:cNvPr id="9" name="Slide Number Placeholder 8">
            <a:extLst>
              <a:ext uri="{FF2B5EF4-FFF2-40B4-BE49-F238E27FC236}">
                <a16:creationId xmlns:a16="http://schemas.microsoft.com/office/drawing/2014/main" id="{6FD448B0-743E-0045-8131-69B4EEC58365}"/>
              </a:ext>
            </a:extLst>
          </p:cNvPr>
          <p:cNvSpPr>
            <a:spLocks noGrp="1"/>
          </p:cNvSpPr>
          <p:nvPr>
            <p:ph type="sldNum" sz="quarter" idx="4"/>
          </p:nvPr>
        </p:nvSpPr>
        <p:spPr>
          <a:xfrm>
            <a:off x="10153276" y="6356350"/>
            <a:ext cx="1657723" cy="365125"/>
          </a:xfrm>
        </p:spPr>
        <p:txBody>
          <a:bodyPr/>
          <a:lstStyle/>
          <a:p>
            <a:fld id="{294A09A9-5501-47C1-A89A-A340965A2BE2}" type="slidenum">
              <a:rPr lang="en-US" smtClean="0"/>
              <a:pPr/>
              <a:t>19</a:t>
            </a:fld>
            <a:endParaRPr lang="en-US" dirty="0"/>
          </a:p>
        </p:txBody>
      </p:sp>
      <p:pic>
        <p:nvPicPr>
          <p:cNvPr id="7" name="Content Placeholder 6" descr="A screen shot of a computer code&#10;&#10;Description automatically generated">
            <a:extLst>
              <a:ext uri="{FF2B5EF4-FFF2-40B4-BE49-F238E27FC236}">
                <a16:creationId xmlns:a16="http://schemas.microsoft.com/office/drawing/2014/main" id="{89405CD6-6A3A-02AE-72C1-EC2DFA9CC46B}"/>
              </a:ext>
            </a:extLst>
          </p:cNvPr>
          <p:cNvPicPr>
            <a:picLocks noGrp="1" noChangeAspect="1"/>
          </p:cNvPicPr>
          <p:nvPr>
            <p:ph idx="10"/>
          </p:nvPr>
        </p:nvPicPr>
        <p:blipFill>
          <a:blip r:embed="rId2"/>
          <a:stretch>
            <a:fillRect/>
          </a:stretch>
        </p:blipFill>
        <p:spPr>
          <a:xfrm>
            <a:off x="4312" y="1416000"/>
            <a:ext cx="6474449" cy="3222462"/>
          </a:xfrm>
        </p:spPr>
      </p:pic>
      <p:sp>
        <p:nvSpPr>
          <p:cNvPr id="5" name="TextBox 4">
            <a:extLst>
              <a:ext uri="{FF2B5EF4-FFF2-40B4-BE49-F238E27FC236}">
                <a16:creationId xmlns:a16="http://schemas.microsoft.com/office/drawing/2014/main" id="{CE9465E2-0C79-CA75-77CA-8F87AB8CB73E}"/>
              </a:ext>
            </a:extLst>
          </p:cNvPr>
          <p:cNvSpPr txBox="1"/>
          <p:nvPr/>
        </p:nvSpPr>
        <p:spPr>
          <a:xfrm>
            <a:off x="6998138" y="1786758"/>
            <a:ext cx="4974896" cy="258532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mn-lt"/>
                <a:cs typeface="+mn-lt"/>
              </a:rPr>
              <a:t>In this section, we have applied the K-means algorithm to the dry bean dataset, testing a range of different K values from 0 to 20. The aim is to determine the most suitable number of clusters. To assess the model's quality, we've employed the inertia metric and the elbow method. Inertia is defined as the sum of squared distances from each data point (Xi) to its assigned cluster (Ck).</a:t>
            </a:r>
          </a:p>
        </p:txBody>
      </p:sp>
    </p:spTree>
    <p:extLst>
      <p:ext uri="{BB962C8B-B14F-4D97-AF65-F5344CB8AC3E}">
        <p14:creationId xmlns:p14="http://schemas.microsoft.com/office/powerpoint/2010/main" val="17865525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DF434-28DB-4621-A497-D62C41CE0419}"/>
              </a:ext>
            </a:extLst>
          </p:cNvPr>
          <p:cNvSpPr>
            <a:spLocks noGrp="1"/>
          </p:cNvSpPr>
          <p:nvPr>
            <p:ph type="title"/>
          </p:nvPr>
        </p:nvSpPr>
        <p:spPr>
          <a:xfrm>
            <a:off x="1167492" y="381000"/>
            <a:ext cx="9779183" cy="1325563"/>
          </a:xfrm>
        </p:spPr>
        <p:txBody>
          <a:bodyPr/>
          <a:lstStyle/>
          <a:p>
            <a:r>
              <a:rPr lang="en-US" dirty="0"/>
              <a:t>Contents</a:t>
            </a:r>
          </a:p>
        </p:txBody>
      </p:sp>
      <p:sp>
        <p:nvSpPr>
          <p:cNvPr id="3" name="Content Placeholder 2">
            <a:extLst>
              <a:ext uri="{FF2B5EF4-FFF2-40B4-BE49-F238E27FC236}">
                <a16:creationId xmlns:a16="http://schemas.microsoft.com/office/drawing/2014/main" id="{22788C46-D0BC-4307-AE55-7601A139E7CB}"/>
              </a:ext>
            </a:extLst>
          </p:cNvPr>
          <p:cNvSpPr>
            <a:spLocks noGrp="1"/>
          </p:cNvSpPr>
          <p:nvPr>
            <p:ph idx="1"/>
          </p:nvPr>
        </p:nvSpPr>
        <p:spPr>
          <a:xfrm>
            <a:off x="1167493" y="2017467"/>
            <a:ext cx="9779182" cy="3366815"/>
          </a:xfrm>
        </p:spPr>
        <p:txBody>
          <a:bodyPr vert="horz" lIns="91440" tIns="45720" rIns="91440" bIns="45720" rtlCol="0" anchor="t">
            <a:normAutofit/>
          </a:bodyPr>
          <a:lstStyle/>
          <a:p>
            <a:pPr marL="457200" indent="-457200">
              <a:buChar char="•"/>
            </a:pPr>
            <a:r>
              <a:rPr lang="en-US" dirty="0">
                <a:ea typeface="+mn-lt"/>
                <a:cs typeface="+mn-lt"/>
              </a:rPr>
              <a:t>Dataset Description</a:t>
            </a:r>
            <a:endParaRPr lang="en-US" dirty="0"/>
          </a:p>
          <a:p>
            <a:pPr marL="457200" indent="-457200">
              <a:buChar char="•"/>
            </a:pPr>
            <a:r>
              <a:rPr lang="en-US" dirty="0">
                <a:ea typeface="+mn-lt"/>
                <a:cs typeface="+mn-lt"/>
              </a:rPr>
              <a:t>Main objectives of the analysis.</a:t>
            </a:r>
            <a:endParaRPr lang="en-US" dirty="0"/>
          </a:p>
          <a:p>
            <a:pPr marL="457200" indent="-457200">
              <a:buChar char="•"/>
            </a:pPr>
            <a:r>
              <a:rPr lang="en-US" dirty="0">
                <a:ea typeface="+mn-lt"/>
                <a:cs typeface="+mn-lt"/>
              </a:rPr>
              <a:t>EDA, Data Cleaning, Feature Engineering</a:t>
            </a:r>
            <a:endParaRPr lang="en-US" dirty="0"/>
          </a:p>
          <a:p>
            <a:pPr marL="457200" indent="-457200">
              <a:buChar char="•"/>
            </a:pPr>
            <a:r>
              <a:rPr lang="en-US" dirty="0">
                <a:ea typeface="+mn-lt"/>
                <a:cs typeface="+mn-lt"/>
              </a:rPr>
              <a:t>Applying Clustering Algorithms.</a:t>
            </a:r>
          </a:p>
          <a:p>
            <a:pPr marL="457200" indent="-457200">
              <a:buChar char="•"/>
            </a:pPr>
            <a:r>
              <a:rPr lang="en-US" dirty="0">
                <a:ea typeface="+mn-lt"/>
                <a:cs typeface="+mn-lt"/>
              </a:rPr>
              <a:t>Machine learning analysis and findings.</a:t>
            </a:r>
          </a:p>
          <a:p>
            <a:pPr marL="457200" indent="-457200">
              <a:buChar char="•"/>
            </a:pPr>
            <a:r>
              <a:rPr lang="en-US" dirty="0">
                <a:ea typeface="+mn-lt"/>
                <a:cs typeface="+mn-lt"/>
              </a:rPr>
              <a:t>Models flaws and advanced steps.</a:t>
            </a:r>
            <a:endParaRPr lang="en-US" dirty="0"/>
          </a:p>
        </p:txBody>
      </p:sp>
      <p:sp>
        <p:nvSpPr>
          <p:cNvPr id="5" name="Footer Placeholder 4">
            <a:extLst>
              <a:ext uri="{FF2B5EF4-FFF2-40B4-BE49-F238E27FC236}">
                <a16:creationId xmlns:a16="http://schemas.microsoft.com/office/drawing/2014/main" id="{6209FEB4-4C5C-EB43-9696-7B42453DB79B}"/>
              </a:ext>
            </a:extLst>
          </p:cNvPr>
          <p:cNvSpPr>
            <a:spLocks noGrp="1"/>
          </p:cNvSpPr>
          <p:nvPr>
            <p:ph type="ftr" sz="quarter" idx="3"/>
          </p:nvPr>
        </p:nvSpPr>
        <p:spPr>
          <a:xfrm>
            <a:off x="4038600" y="6356350"/>
            <a:ext cx="4114800" cy="365125"/>
          </a:xfrm>
        </p:spPr>
        <p:txBody>
          <a:bodyPr/>
          <a:lstStyle/>
          <a:p>
            <a:r>
              <a:rPr lang="en-US" dirty="0"/>
              <a:t>Market</a:t>
            </a:r>
            <a:r>
              <a:rPr lang="en-US" dirty="0">
                <a:ea typeface="+mn-lt"/>
                <a:cs typeface="+mn-lt"/>
              </a:rPr>
              <a:t> Segmentation In Insurance </a:t>
            </a:r>
            <a:endParaRPr lang="en-US" dirty="0"/>
          </a:p>
        </p:txBody>
      </p:sp>
      <p:sp>
        <p:nvSpPr>
          <p:cNvPr id="6" name="Slide Number Placeholder 5">
            <a:extLst>
              <a:ext uri="{FF2B5EF4-FFF2-40B4-BE49-F238E27FC236}">
                <a16:creationId xmlns:a16="http://schemas.microsoft.com/office/drawing/2014/main" id="{60D470D0-6D64-5E42-9515-048F8779CD5E}"/>
              </a:ext>
            </a:extLst>
          </p:cNvPr>
          <p:cNvSpPr>
            <a:spLocks noGrp="1"/>
          </p:cNvSpPr>
          <p:nvPr>
            <p:ph type="sldNum" sz="quarter" idx="4"/>
          </p:nvPr>
        </p:nvSpPr>
        <p:spPr>
          <a:xfrm>
            <a:off x="10153276" y="6356350"/>
            <a:ext cx="1657723" cy="365125"/>
          </a:xfrm>
        </p:spPr>
        <p:txBody>
          <a:bodyPr/>
          <a:lstStyle/>
          <a:p>
            <a:fld id="{294A09A9-5501-47C1-A89A-A340965A2BE2}" type="slidenum">
              <a:rPr lang="en-US" smtClean="0"/>
              <a:pPr/>
              <a:t>2</a:t>
            </a:fld>
            <a:endParaRPr lang="en-US" dirty="0"/>
          </a:p>
        </p:txBody>
      </p:sp>
    </p:spTree>
    <p:extLst>
      <p:ext uri="{BB962C8B-B14F-4D97-AF65-F5344CB8AC3E}">
        <p14:creationId xmlns:p14="http://schemas.microsoft.com/office/powerpoint/2010/main" val="13256085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56B7E-1633-44AB-8584-82DF5B726834}"/>
              </a:ext>
            </a:extLst>
          </p:cNvPr>
          <p:cNvSpPr>
            <a:spLocks noGrp="1"/>
          </p:cNvSpPr>
          <p:nvPr>
            <p:ph type="title"/>
          </p:nvPr>
        </p:nvSpPr>
        <p:spPr>
          <a:xfrm>
            <a:off x="1027354" y="-179552"/>
            <a:ext cx="9796700" cy="852598"/>
          </a:xfrm>
        </p:spPr>
        <p:txBody>
          <a:bodyPr/>
          <a:lstStyle/>
          <a:p>
            <a:r>
              <a:rPr lang="en-US" dirty="0"/>
              <a:t>Machine Learning Analysis 02</a:t>
            </a:r>
          </a:p>
        </p:txBody>
      </p:sp>
      <p:sp>
        <p:nvSpPr>
          <p:cNvPr id="4" name="Content Placeholder 3">
            <a:extLst>
              <a:ext uri="{FF2B5EF4-FFF2-40B4-BE49-F238E27FC236}">
                <a16:creationId xmlns:a16="http://schemas.microsoft.com/office/drawing/2014/main" id="{950677C9-3E42-427F-93B8-526692906471}"/>
              </a:ext>
            </a:extLst>
          </p:cNvPr>
          <p:cNvSpPr>
            <a:spLocks noGrp="1"/>
          </p:cNvSpPr>
          <p:nvPr>
            <p:ph idx="1"/>
          </p:nvPr>
        </p:nvSpPr>
        <p:spPr>
          <a:xfrm>
            <a:off x="1071147" y="680134"/>
            <a:ext cx="5924681" cy="367440"/>
          </a:xfrm>
        </p:spPr>
        <p:txBody>
          <a:bodyPr vert="horz" lIns="91440" tIns="45720" rIns="91440" bIns="45720" rtlCol="0" anchor="t">
            <a:normAutofit/>
          </a:bodyPr>
          <a:lstStyle/>
          <a:p>
            <a:r>
              <a:rPr lang="en-US" sz="1800" b="1" dirty="0">
                <a:solidFill>
                  <a:schemeClr val="accent1"/>
                </a:solidFill>
                <a:ea typeface="+mn-lt"/>
                <a:cs typeface="+mn-lt"/>
              </a:rPr>
              <a:t>Elbow Method</a:t>
            </a:r>
          </a:p>
        </p:txBody>
      </p:sp>
      <p:sp>
        <p:nvSpPr>
          <p:cNvPr id="8" name="Footer Placeholder 7">
            <a:extLst>
              <a:ext uri="{FF2B5EF4-FFF2-40B4-BE49-F238E27FC236}">
                <a16:creationId xmlns:a16="http://schemas.microsoft.com/office/drawing/2014/main" id="{0DD1986A-9AF9-5C45-BE85-20D5AA267AE1}"/>
              </a:ext>
            </a:extLst>
          </p:cNvPr>
          <p:cNvSpPr>
            <a:spLocks noGrp="1"/>
          </p:cNvSpPr>
          <p:nvPr>
            <p:ph type="ftr" sz="quarter" idx="3"/>
          </p:nvPr>
        </p:nvSpPr>
        <p:spPr>
          <a:xfrm>
            <a:off x="4038600" y="6610349"/>
            <a:ext cx="4114800" cy="216229"/>
          </a:xfrm>
        </p:spPr>
        <p:txBody>
          <a:bodyPr/>
          <a:lstStyle/>
          <a:p>
            <a:r>
              <a:rPr lang="en-US" dirty="0">
                <a:ea typeface="+mn-lt"/>
                <a:cs typeface="+mn-lt"/>
              </a:rPr>
              <a:t>Market Segmentation In Insurance </a:t>
            </a:r>
          </a:p>
          <a:p>
            <a:endParaRPr lang="en-US" dirty="0"/>
          </a:p>
        </p:txBody>
      </p:sp>
      <p:sp>
        <p:nvSpPr>
          <p:cNvPr id="9" name="Slide Number Placeholder 8">
            <a:extLst>
              <a:ext uri="{FF2B5EF4-FFF2-40B4-BE49-F238E27FC236}">
                <a16:creationId xmlns:a16="http://schemas.microsoft.com/office/drawing/2014/main" id="{6FD448B0-743E-0045-8131-69B4EEC58365}"/>
              </a:ext>
            </a:extLst>
          </p:cNvPr>
          <p:cNvSpPr>
            <a:spLocks noGrp="1"/>
          </p:cNvSpPr>
          <p:nvPr>
            <p:ph type="sldNum" sz="quarter" idx="4"/>
          </p:nvPr>
        </p:nvSpPr>
        <p:spPr>
          <a:xfrm>
            <a:off x="10153276" y="6356350"/>
            <a:ext cx="1657723" cy="365125"/>
          </a:xfrm>
        </p:spPr>
        <p:txBody>
          <a:bodyPr/>
          <a:lstStyle/>
          <a:p>
            <a:fld id="{294A09A9-5501-47C1-A89A-A340965A2BE2}" type="slidenum">
              <a:rPr lang="en-US" smtClean="0"/>
              <a:pPr/>
              <a:t>20</a:t>
            </a:fld>
            <a:endParaRPr lang="en-US" dirty="0"/>
          </a:p>
        </p:txBody>
      </p:sp>
      <p:pic>
        <p:nvPicPr>
          <p:cNvPr id="7" name="Content Placeholder 6" descr="A graph with a line&#10;&#10;Description automatically generated">
            <a:extLst>
              <a:ext uri="{FF2B5EF4-FFF2-40B4-BE49-F238E27FC236}">
                <a16:creationId xmlns:a16="http://schemas.microsoft.com/office/drawing/2014/main" id="{89405CD6-6A3A-02AE-72C1-EC2DFA9CC46B}"/>
              </a:ext>
            </a:extLst>
          </p:cNvPr>
          <p:cNvPicPr>
            <a:picLocks noGrp="1" noChangeAspect="1"/>
          </p:cNvPicPr>
          <p:nvPr>
            <p:ph idx="10"/>
          </p:nvPr>
        </p:nvPicPr>
        <p:blipFill>
          <a:blip r:embed="rId2"/>
          <a:stretch>
            <a:fillRect/>
          </a:stretch>
        </p:blipFill>
        <p:spPr>
          <a:xfrm>
            <a:off x="-203" y="1144483"/>
            <a:ext cx="7017753" cy="5096806"/>
          </a:xfrm>
        </p:spPr>
      </p:pic>
      <p:sp>
        <p:nvSpPr>
          <p:cNvPr id="5" name="TextBox 4">
            <a:extLst>
              <a:ext uri="{FF2B5EF4-FFF2-40B4-BE49-F238E27FC236}">
                <a16:creationId xmlns:a16="http://schemas.microsoft.com/office/drawing/2014/main" id="{CE9465E2-0C79-CA75-77CA-8F87AB8CB73E}"/>
              </a:ext>
            </a:extLst>
          </p:cNvPr>
          <p:cNvSpPr txBox="1"/>
          <p:nvPr/>
        </p:nvSpPr>
        <p:spPr>
          <a:xfrm>
            <a:off x="7015655" y="2662620"/>
            <a:ext cx="4974896"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mn-lt"/>
                <a:cs typeface="+mn-lt"/>
              </a:rPr>
              <a:t>As depicted in the graph, when following the elbow method approach, it becomes evident that the suitable number of clusters falls within the range of 3 to 5. This observation aligns with our dataset, which inherently comprises four distinct clusters.</a:t>
            </a:r>
          </a:p>
        </p:txBody>
      </p:sp>
    </p:spTree>
    <p:extLst>
      <p:ext uri="{BB962C8B-B14F-4D97-AF65-F5344CB8AC3E}">
        <p14:creationId xmlns:p14="http://schemas.microsoft.com/office/powerpoint/2010/main" val="28804970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56B7E-1633-44AB-8584-82DF5B726834}"/>
              </a:ext>
            </a:extLst>
          </p:cNvPr>
          <p:cNvSpPr>
            <a:spLocks noGrp="1"/>
          </p:cNvSpPr>
          <p:nvPr>
            <p:ph type="title"/>
          </p:nvPr>
        </p:nvSpPr>
        <p:spPr>
          <a:xfrm>
            <a:off x="1027354" y="-179552"/>
            <a:ext cx="9796700" cy="852598"/>
          </a:xfrm>
        </p:spPr>
        <p:txBody>
          <a:bodyPr/>
          <a:lstStyle/>
          <a:p>
            <a:r>
              <a:rPr lang="en-US" dirty="0"/>
              <a:t>Machine Learning Analysis 03</a:t>
            </a:r>
          </a:p>
        </p:txBody>
      </p:sp>
      <p:sp>
        <p:nvSpPr>
          <p:cNvPr id="4" name="Content Placeholder 3">
            <a:extLst>
              <a:ext uri="{FF2B5EF4-FFF2-40B4-BE49-F238E27FC236}">
                <a16:creationId xmlns:a16="http://schemas.microsoft.com/office/drawing/2014/main" id="{950677C9-3E42-427F-93B8-526692906471}"/>
              </a:ext>
            </a:extLst>
          </p:cNvPr>
          <p:cNvSpPr>
            <a:spLocks noGrp="1"/>
          </p:cNvSpPr>
          <p:nvPr>
            <p:ph idx="1"/>
          </p:nvPr>
        </p:nvSpPr>
        <p:spPr>
          <a:xfrm>
            <a:off x="1071147" y="680134"/>
            <a:ext cx="5924681" cy="367440"/>
          </a:xfrm>
        </p:spPr>
        <p:txBody>
          <a:bodyPr vert="horz" lIns="91440" tIns="45720" rIns="91440" bIns="45720" rtlCol="0" anchor="t">
            <a:normAutofit/>
          </a:bodyPr>
          <a:lstStyle/>
          <a:p>
            <a:r>
              <a:rPr lang="en-US" sz="1800" b="1" dirty="0">
                <a:solidFill>
                  <a:schemeClr val="accent1"/>
                </a:solidFill>
                <a:ea typeface="+mn-lt"/>
                <a:cs typeface="+mn-lt"/>
              </a:rPr>
              <a:t>Applying K = 4</a:t>
            </a:r>
          </a:p>
        </p:txBody>
      </p:sp>
      <p:sp>
        <p:nvSpPr>
          <p:cNvPr id="8" name="Footer Placeholder 7">
            <a:extLst>
              <a:ext uri="{FF2B5EF4-FFF2-40B4-BE49-F238E27FC236}">
                <a16:creationId xmlns:a16="http://schemas.microsoft.com/office/drawing/2014/main" id="{0DD1986A-9AF9-5C45-BE85-20D5AA267AE1}"/>
              </a:ext>
            </a:extLst>
          </p:cNvPr>
          <p:cNvSpPr>
            <a:spLocks noGrp="1"/>
          </p:cNvSpPr>
          <p:nvPr>
            <p:ph type="ftr" sz="quarter" idx="3"/>
          </p:nvPr>
        </p:nvSpPr>
        <p:spPr>
          <a:xfrm>
            <a:off x="4038600" y="6610349"/>
            <a:ext cx="4114800" cy="216229"/>
          </a:xfrm>
        </p:spPr>
        <p:txBody>
          <a:bodyPr/>
          <a:lstStyle/>
          <a:p>
            <a:r>
              <a:rPr lang="en-US" dirty="0">
                <a:ea typeface="+mn-lt"/>
                <a:cs typeface="+mn-lt"/>
              </a:rPr>
              <a:t>Market Segmentation In Insurance </a:t>
            </a:r>
          </a:p>
          <a:p>
            <a:endParaRPr lang="en-US" dirty="0"/>
          </a:p>
        </p:txBody>
      </p:sp>
      <p:sp>
        <p:nvSpPr>
          <p:cNvPr id="9" name="Slide Number Placeholder 8">
            <a:extLst>
              <a:ext uri="{FF2B5EF4-FFF2-40B4-BE49-F238E27FC236}">
                <a16:creationId xmlns:a16="http://schemas.microsoft.com/office/drawing/2014/main" id="{6FD448B0-743E-0045-8131-69B4EEC58365}"/>
              </a:ext>
            </a:extLst>
          </p:cNvPr>
          <p:cNvSpPr>
            <a:spLocks noGrp="1"/>
          </p:cNvSpPr>
          <p:nvPr>
            <p:ph type="sldNum" sz="quarter" idx="4"/>
          </p:nvPr>
        </p:nvSpPr>
        <p:spPr>
          <a:xfrm>
            <a:off x="10153276" y="6356350"/>
            <a:ext cx="1657723" cy="365125"/>
          </a:xfrm>
        </p:spPr>
        <p:txBody>
          <a:bodyPr/>
          <a:lstStyle/>
          <a:p>
            <a:fld id="{294A09A9-5501-47C1-A89A-A340965A2BE2}" type="slidenum">
              <a:rPr lang="en-US" smtClean="0"/>
              <a:pPr/>
              <a:t>21</a:t>
            </a:fld>
            <a:endParaRPr lang="en-US" dirty="0"/>
          </a:p>
        </p:txBody>
      </p:sp>
      <p:pic>
        <p:nvPicPr>
          <p:cNvPr id="7" name="Content Placeholder 6" descr="A screenshot of a computer&#10;&#10;Description automatically generated">
            <a:extLst>
              <a:ext uri="{FF2B5EF4-FFF2-40B4-BE49-F238E27FC236}">
                <a16:creationId xmlns:a16="http://schemas.microsoft.com/office/drawing/2014/main" id="{89405CD6-6A3A-02AE-72C1-EC2DFA9CC46B}"/>
              </a:ext>
            </a:extLst>
          </p:cNvPr>
          <p:cNvPicPr>
            <a:picLocks noGrp="1" noChangeAspect="1"/>
          </p:cNvPicPr>
          <p:nvPr>
            <p:ph idx="10"/>
          </p:nvPr>
        </p:nvPicPr>
        <p:blipFill>
          <a:blip r:embed="rId2"/>
          <a:stretch>
            <a:fillRect/>
          </a:stretch>
        </p:blipFill>
        <p:spPr>
          <a:xfrm>
            <a:off x="647935" y="1154641"/>
            <a:ext cx="9277477" cy="3587524"/>
          </a:xfrm>
        </p:spPr>
      </p:pic>
      <p:sp>
        <p:nvSpPr>
          <p:cNvPr id="5" name="TextBox 4">
            <a:extLst>
              <a:ext uri="{FF2B5EF4-FFF2-40B4-BE49-F238E27FC236}">
                <a16:creationId xmlns:a16="http://schemas.microsoft.com/office/drawing/2014/main" id="{CE9465E2-0C79-CA75-77CA-8F87AB8CB73E}"/>
              </a:ext>
            </a:extLst>
          </p:cNvPr>
          <p:cNvSpPr txBox="1"/>
          <p:nvPr/>
        </p:nvSpPr>
        <p:spPr>
          <a:xfrm>
            <a:off x="1786758" y="4861033"/>
            <a:ext cx="5990896"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mn-lt"/>
                <a:cs typeface="+mn-lt"/>
              </a:rPr>
              <a:t>Upon applying the K-means algorithm with the number of clusters set to 4 on the dataset, the algorithm will categorize each observation into one of the four clusters as defined in the model. Subsequently, we can assess how many of these observations have been correctly classified into their respective clusters.</a:t>
            </a:r>
          </a:p>
        </p:txBody>
      </p:sp>
    </p:spTree>
    <p:extLst>
      <p:ext uri="{BB962C8B-B14F-4D97-AF65-F5344CB8AC3E}">
        <p14:creationId xmlns:p14="http://schemas.microsoft.com/office/powerpoint/2010/main" val="14022717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56B7E-1633-44AB-8584-82DF5B726834}"/>
              </a:ext>
            </a:extLst>
          </p:cNvPr>
          <p:cNvSpPr>
            <a:spLocks noGrp="1"/>
          </p:cNvSpPr>
          <p:nvPr>
            <p:ph type="title"/>
          </p:nvPr>
        </p:nvSpPr>
        <p:spPr>
          <a:xfrm>
            <a:off x="1027354" y="-179552"/>
            <a:ext cx="9796700" cy="852598"/>
          </a:xfrm>
        </p:spPr>
        <p:txBody>
          <a:bodyPr/>
          <a:lstStyle/>
          <a:p>
            <a:r>
              <a:rPr lang="en-US" dirty="0"/>
              <a:t>Machine Learning Analysis 04</a:t>
            </a:r>
          </a:p>
        </p:txBody>
      </p:sp>
      <p:sp>
        <p:nvSpPr>
          <p:cNvPr id="4" name="Content Placeholder 3">
            <a:extLst>
              <a:ext uri="{FF2B5EF4-FFF2-40B4-BE49-F238E27FC236}">
                <a16:creationId xmlns:a16="http://schemas.microsoft.com/office/drawing/2014/main" id="{950677C9-3E42-427F-93B8-526692906471}"/>
              </a:ext>
            </a:extLst>
          </p:cNvPr>
          <p:cNvSpPr>
            <a:spLocks noGrp="1"/>
          </p:cNvSpPr>
          <p:nvPr>
            <p:ph idx="1"/>
          </p:nvPr>
        </p:nvSpPr>
        <p:spPr>
          <a:xfrm>
            <a:off x="1071147" y="680134"/>
            <a:ext cx="5924681" cy="367440"/>
          </a:xfrm>
        </p:spPr>
        <p:txBody>
          <a:bodyPr vert="horz" lIns="91440" tIns="45720" rIns="91440" bIns="45720" rtlCol="0" anchor="t">
            <a:normAutofit/>
          </a:bodyPr>
          <a:lstStyle/>
          <a:p>
            <a:r>
              <a:rPr lang="en-US" sz="1800" b="1" dirty="0">
                <a:solidFill>
                  <a:schemeClr val="accent1"/>
                </a:solidFill>
                <a:ea typeface="+mn-lt"/>
                <a:cs typeface="+mn-lt"/>
              </a:rPr>
              <a:t>Grouping clusters</a:t>
            </a:r>
          </a:p>
        </p:txBody>
      </p:sp>
      <p:sp>
        <p:nvSpPr>
          <p:cNvPr id="8" name="Footer Placeholder 7">
            <a:extLst>
              <a:ext uri="{FF2B5EF4-FFF2-40B4-BE49-F238E27FC236}">
                <a16:creationId xmlns:a16="http://schemas.microsoft.com/office/drawing/2014/main" id="{0DD1986A-9AF9-5C45-BE85-20D5AA267AE1}"/>
              </a:ext>
            </a:extLst>
          </p:cNvPr>
          <p:cNvSpPr>
            <a:spLocks noGrp="1"/>
          </p:cNvSpPr>
          <p:nvPr>
            <p:ph type="ftr" sz="quarter" idx="3"/>
          </p:nvPr>
        </p:nvSpPr>
        <p:spPr>
          <a:xfrm>
            <a:off x="4038600" y="6610349"/>
            <a:ext cx="4114800" cy="216229"/>
          </a:xfrm>
        </p:spPr>
        <p:txBody>
          <a:bodyPr/>
          <a:lstStyle/>
          <a:p>
            <a:r>
              <a:rPr lang="en-US" dirty="0">
                <a:ea typeface="+mn-lt"/>
                <a:cs typeface="+mn-lt"/>
              </a:rPr>
              <a:t>Market Segmentation In Insurance </a:t>
            </a:r>
          </a:p>
          <a:p>
            <a:endParaRPr lang="en-US" dirty="0"/>
          </a:p>
        </p:txBody>
      </p:sp>
      <p:sp>
        <p:nvSpPr>
          <p:cNvPr id="9" name="Slide Number Placeholder 8">
            <a:extLst>
              <a:ext uri="{FF2B5EF4-FFF2-40B4-BE49-F238E27FC236}">
                <a16:creationId xmlns:a16="http://schemas.microsoft.com/office/drawing/2014/main" id="{6FD448B0-743E-0045-8131-69B4EEC58365}"/>
              </a:ext>
            </a:extLst>
          </p:cNvPr>
          <p:cNvSpPr>
            <a:spLocks noGrp="1"/>
          </p:cNvSpPr>
          <p:nvPr>
            <p:ph type="sldNum" sz="quarter" idx="4"/>
          </p:nvPr>
        </p:nvSpPr>
        <p:spPr>
          <a:xfrm>
            <a:off x="10153276" y="6356350"/>
            <a:ext cx="1657723" cy="365125"/>
          </a:xfrm>
        </p:spPr>
        <p:txBody>
          <a:bodyPr/>
          <a:lstStyle/>
          <a:p>
            <a:fld id="{294A09A9-5501-47C1-A89A-A340965A2BE2}" type="slidenum">
              <a:rPr lang="en-US" smtClean="0"/>
              <a:pPr/>
              <a:t>22</a:t>
            </a:fld>
            <a:endParaRPr lang="en-US" dirty="0"/>
          </a:p>
        </p:txBody>
      </p:sp>
      <p:pic>
        <p:nvPicPr>
          <p:cNvPr id="7" name="Content Placeholder 6" descr="A diagram of a cluster of dots&#10;&#10;Description automatically generated">
            <a:extLst>
              <a:ext uri="{FF2B5EF4-FFF2-40B4-BE49-F238E27FC236}">
                <a16:creationId xmlns:a16="http://schemas.microsoft.com/office/drawing/2014/main" id="{89405CD6-6A3A-02AE-72C1-EC2DFA9CC46B}"/>
              </a:ext>
            </a:extLst>
          </p:cNvPr>
          <p:cNvPicPr>
            <a:picLocks noGrp="1" noChangeAspect="1"/>
          </p:cNvPicPr>
          <p:nvPr>
            <p:ph idx="10"/>
          </p:nvPr>
        </p:nvPicPr>
        <p:blipFill>
          <a:blip r:embed="rId2"/>
          <a:stretch>
            <a:fillRect/>
          </a:stretch>
        </p:blipFill>
        <p:spPr>
          <a:xfrm>
            <a:off x="3910" y="1135724"/>
            <a:ext cx="5625663" cy="5403357"/>
          </a:xfrm>
        </p:spPr>
      </p:pic>
      <p:sp>
        <p:nvSpPr>
          <p:cNvPr id="5" name="TextBox 4">
            <a:extLst>
              <a:ext uri="{FF2B5EF4-FFF2-40B4-BE49-F238E27FC236}">
                <a16:creationId xmlns:a16="http://schemas.microsoft.com/office/drawing/2014/main" id="{CE9465E2-0C79-CA75-77CA-8F87AB8CB73E}"/>
              </a:ext>
            </a:extLst>
          </p:cNvPr>
          <p:cNvSpPr txBox="1"/>
          <p:nvPr/>
        </p:nvSpPr>
        <p:spPr>
          <a:xfrm>
            <a:off x="6174827" y="3048000"/>
            <a:ext cx="4974896"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mn-lt"/>
                <a:cs typeface="+mn-lt"/>
              </a:rPr>
              <a:t>After performing PCA to 2 dimensions, we applied k = 4 and grouped the clusters in order to validate our clustering model with the actual classes labeling.</a:t>
            </a:r>
          </a:p>
        </p:txBody>
      </p:sp>
    </p:spTree>
    <p:extLst>
      <p:ext uri="{BB962C8B-B14F-4D97-AF65-F5344CB8AC3E}">
        <p14:creationId xmlns:p14="http://schemas.microsoft.com/office/powerpoint/2010/main" val="38570771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56B7E-1633-44AB-8584-82DF5B726834}"/>
              </a:ext>
            </a:extLst>
          </p:cNvPr>
          <p:cNvSpPr>
            <a:spLocks noGrp="1"/>
          </p:cNvSpPr>
          <p:nvPr>
            <p:ph type="title"/>
          </p:nvPr>
        </p:nvSpPr>
        <p:spPr>
          <a:xfrm>
            <a:off x="1027354" y="-179552"/>
            <a:ext cx="9796700" cy="852598"/>
          </a:xfrm>
        </p:spPr>
        <p:txBody>
          <a:bodyPr/>
          <a:lstStyle/>
          <a:p>
            <a:r>
              <a:rPr lang="en-US" dirty="0"/>
              <a:t>Machine Learning Analysis 05</a:t>
            </a:r>
          </a:p>
        </p:txBody>
      </p:sp>
      <p:sp>
        <p:nvSpPr>
          <p:cNvPr id="4" name="Content Placeholder 3">
            <a:extLst>
              <a:ext uri="{FF2B5EF4-FFF2-40B4-BE49-F238E27FC236}">
                <a16:creationId xmlns:a16="http://schemas.microsoft.com/office/drawing/2014/main" id="{950677C9-3E42-427F-93B8-526692906471}"/>
              </a:ext>
            </a:extLst>
          </p:cNvPr>
          <p:cNvSpPr>
            <a:spLocks noGrp="1"/>
          </p:cNvSpPr>
          <p:nvPr>
            <p:ph idx="1"/>
          </p:nvPr>
        </p:nvSpPr>
        <p:spPr>
          <a:xfrm>
            <a:off x="1071147" y="680134"/>
            <a:ext cx="5924681" cy="367440"/>
          </a:xfrm>
        </p:spPr>
        <p:txBody>
          <a:bodyPr vert="horz" lIns="91440" tIns="45720" rIns="91440" bIns="45720" rtlCol="0" anchor="t">
            <a:normAutofit/>
          </a:bodyPr>
          <a:lstStyle/>
          <a:p>
            <a:r>
              <a:rPr lang="en-US" sz="1800" b="1" dirty="0">
                <a:solidFill>
                  <a:schemeClr val="accent1"/>
                </a:solidFill>
                <a:ea typeface="+mn-lt"/>
                <a:cs typeface="+mn-lt"/>
              </a:rPr>
              <a:t>Agglomerative Clustering</a:t>
            </a:r>
          </a:p>
        </p:txBody>
      </p:sp>
      <p:sp>
        <p:nvSpPr>
          <p:cNvPr id="8" name="Footer Placeholder 7">
            <a:extLst>
              <a:ext uri="{FF2B5EF4-FFF2-40B4-BE49-F238E27FC236}">
                <a16:creationId xmlns:a16="http://schemas.microsoft.com/office/drawing/2014/main" id="{0DD1986A-9AF9-5C45-BE85-20D5AA267AE1}"/>
              </a:ext>
            </a:extLst>
          </p:cNvPr>
          <p:cNvSpPr>
            <a:spLocks noGrp="1"/>
          </p:cNvSpPr>
          <p:nvPr>
            <p:ph type="ftr" sz="quarter" idx="3"/>
          </p:nvPr>
        </p:nvSpPr>
        <p:spPr>
          <a:xfrm>
            <a:off x="4038600" y="6610349"/>
            <a:ext cx="4114800" cy="216229"/>
          </a:xfrm>
        </p:spPr>
        <p:txBody>
          <a:bodyPr/>
          <a:lstStyle/>
          <a:p>
            <a:r>
              <a:rPr lang="en-US" dirty="0">
                <a:ea typeface="+mn-lt"/>
                <a:cs typeface="+mn-lt"/>
              </a:rPr>
              <a:t>Market Segmentation In Insurance </a:t>
            </a:r>
          </a:p>
          <a:p>
            <a:endParaRPr lang="en-US" dirty="0"/>
          </a:p>
        </p:txBody>
      </p:sp>
      <p:sp>
        <p:nvSpPr>
          <p:cNvPr id="9" name="Slide Number Placeholder 8">
            <a:extLst>
              <a:ext uri="{FF2B5EF4-FFF2-40B4-BE49-F238E27FC236}">
                <a16:creationId xmlns:a16="http://schemas.microsoft.com/office/drawing/2014/main" id="{6FD448B0-743E-0045-8131-69B4EEC58365}"/>
              </a:ext>
            </a:extLst>
          </p:cNvPr>
          <p:cNvSpPr>
            <a:spLocks noGrp="1"/>
          </p:cNvSpPr>
          <p:nvPr>
            <p:ph type="sldNum" sz="quarter" idx="4"/>
          </p:nvPr>
        </p:nvSpPr>
        <p:spPr>
          <a:xfrm>
            <a:off x="10153276" y="6356350"/>
            <a:ext cx="1657723" cy="365125"/>
          </a:xfrm>
        </p:spPr>
        <p:txBody>
          <a:bodyPr/>
          <a:lstStyle/>
          <a:p>
            <a:fld id="{294A09A9-5501-47C1-A89A-A340965A2BE2}" type="slidenum">
              <a:rPr lang="en-US" smtClean="0"/>
              <a:pPr/>
              <a:t>23</a:t>
            </a:fld>
            <a:endParaRPr lang="en-US" dirty="0"/>
          </a:p>
        </p:txBody>
      </p:sp>
      <p:pic>
        <p:nvPicPr>
          <p:cNvPr id="7" name="Content Placeholder 6" descr="A black text with green and purple text&#10;&#10;Description automatically generated">
            <a:extLst>
              <a:ext uri="{FF2B5EF4-FFF2-40B4-BE49-F238E27FC236}">
                <a16:creationId xmlns:a16="http://schemas.microsoft.com/office/drawing/2014/main" id="{89405CD6-6A3A-02AE-72C1-EC2DFA9CC46B}"/>
              </a:ext>
            </a:extLst>
          </p:cNvPr>
          <p:cNvPicPr>
            <a:picLocks noGrp="1" noChangeAspect="1"/>
          </p:cNvPicPr>
          <p:nvPr>
            <p:ph idx="10"/>
          </p:nvPr>
        </p:nvPicPr>
        <p:blipFill>
          <a:blip r:embed="rId2"/>
          <a:stretch>
            <a:fillRect/>
          </a:stretch>
        </p:blipFill>
        <p:spPr>
          <a:xfrm>
            <a:off x="3910" y="1479053"/>
            <a:ext cx="8148145" cy="740284"/>
          </a:xfrm>
        </p:spPr>
      </p:pic>
      <p:sp>
        <p:nvSpPr>
          <p:cNvPr id="5" name="TextBox 4">
            <a:extLst>
              <a:ext uri="{FF2B5EF4-FFF2-40B4-BE49-F238E27FC236}">
                <a16:creationId xmlns:a16="http://schemas.microsoft.com/office/drawing/2014/main" id="{CE9465E2-0C79-CA75-77CA-8F87AB8CB73E}"/>
              </a:ext>
            </a:extLst>
          </p:cNvPr>
          <p:cNvSpPr txBox="1"/>
          <p:nvPr/>
        </p:nvSpPr>
        <p:spPr>
          <a:xfrm>
            <a:off x="8907515" y="3161861"/>
            <a:ext cx="3135587"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mn-lt"/>
                <a:cs typeface="+mn-lt"/>
              </a:rPr>
              <a:t>Applying agglomerative hierarchical clustering with number of clusters = 4</a:t>
            </a:r>
            <a:endParaRPr lang="en-US" dirty="0"/>
          </a:p>
        </p:txBody>
      </p:sp>
      <p:pic>
        <p:nvPicPr>
          <p:cNvPr id="3" name="Picture 2" descr="A graph with a blue line&#10;&#10;Description automatically generated">
            <a:extLst>
              <a:ext uri="{FF2B5EF4-FFF2-40B4-BE49-F238E27FC236}">
                <a16:creationId xmlns:a16="http://schemas.microsoft.com/office/drawing/2014/main" id="{709E11A5-8D3C-A726-70E8-610F66A79CD1}"/>
              </a:ext>
            </a:extLst>
          </p:cNvPr>
          <p:cNvPicPr>
            <a:picLocks noChangeAspect="1"/>
          </p:cNvPicPr>
          <p:nvPr/>
        </p:nvPicPr>
        <p:blipFill>
          <a:blip r:embed="rId3"/>
          <a:stretch>
            <a:fillRect/>
          </a:stretch>
        </p:blipFill>
        <p:spPr>
          <a:xfrm>
            <a:off x="3503" y="2577371"/>
            <a:ext cx="8812922" cy="2999534"/>
          </a:xfrm>
          <a:prstGeom prst="rect">
            <a:avLst/>
          </a:prstGeom>
        </p:spPr>
      </p:pic>
    </p:spTree>
    <p:extLst>
      <p:ext uri="{BB962C8B-B14F-4D97-AF65-F5344CB8AC3E}">
        <p14:creationId xmlns:p14="http://schemas.microsoft.com/office/powerpoint/2010/main" val="25851974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56B7E-1633-44AB-8584-82DF5B726834}"/>
              </a:ext>
            </a:extLst>
          </p:cNvPr>
          <p:cNvSpPr>
            <a:spLocks noGrp="1"/>
          </p:cNvSpPr>
          <p:nvPr>
            <p:ph type="title"/>
          </p:nvPr>
        </p:nvSpPr>
        <p:spPr>
          <a:xfrm>
            <a:off x="1027354" y="-179552"/>
            <a:ext cx="9796700" cy="852598"/>
          </a:xfrm>
        </p:spPr>
        <p:txBody>
          <a:bodyPr/>
          <a:lstStyle/>
          <a:p>
            <a:r>
              <a:rPr lang="en-US" dirty="0"/>
              <a:t>Machine Learning Analysis 06</a:t>
            </a:r>
          </a:p>
        </p:txBody>
      </p:sp>
      <p:sp>
        <p:nvSpPr>
          <p:cNvPr id="4" name="Content Placeholder 3">
            <a:extLst>
              <a:ext uri="{FF2B5EF4-FFF2-40B4-BE49-F238E27FC236}">
                <a16:creationId xmlns:a16="http://schemas.microsoft.com/office/drawing/2014/main" id="{950677C9-3E42-427F-93B8-526692906471}"/>
              </a:ext>
            </a:extLst>
          </p:cNvPr>
          <p:cNvSpPr>
            <a:spLocks noGrp="1"/>
          </p:cNvSpPr>
          <p:nvPr>
            <p:ph idx="1"/>
          </p:nvPr>
        </p:nvSpPr>
        <p:spPr>
          <a:xfrm>
            <a:off x="1071147" y="680134"/>
            <a:ext cx="5924681" cy="367440"/>
          </a:xfrm>
        </p:spPr>
        <p:txBody>
          <a:bodyPr vert="horz" lIns="91440" tIns="45720" rIns="91440" bIns="45720" rtlCol="0" anchor="t">
            <a:normAutofit/>
          </a:bodyPr>
          <a:lstStyle/>
          <a:p>
            <a:r>
              <a:rPr lang="en-US" sz="1800" b="1" dirty="0">
                <a:solidFill>
                  <a:schemeClr val="accent1"/>
                </a:solidFill>
                <a:ea typeface="+mn-lt"/>
                <a:cs typeface="+mn-lt"/>
              </a:rPr>
              <a:t>Grouping the agglomerative clusters</a:t>
            </a:r>
          </a:p>
        </p:txBody>
      </p:sp>
      <p:sp>
        <p:nvSpPr>
          <p:cNvPr id="8" name="Footer Placeholder 7">
            <a:extLst>
              <a:ext uri="{FF2B5EF4-FFF2-40B4-BE49-F238E27FC236}">
                <a16:creationId xmlns:a16="http://schemas.microsoft.com/office/drawing/2014/main" id="{0DD1986A-9AF9-5C45-BE85-20D5AA267AE1}"/>
              </a:ext>
            </a:extLst>
          </p:cNvPr>
          <p:cNvSpPr>
            <a:spLocks noGrp="1"/>
          </p:cNvSpPr>
          <p:nvPr>
            <p:ph type="ftr" sz="quarter" idx="3"/>
          </p:nvPr>
        </p:nvSpPr>
        <p:spPr>
          <a:xfrm>
            <a:off x="4038600" y="6610349"/>
            <a:ext cx="4114800" cy="216229"/>
          </a:xfrm>
        </p:spPr>
        <p:txBody>
          <a:bodyPr/>
          <a:lstStyle/>
          <a:p>
            <a:r>
              <a:rPr lang="en-US" dirty="0">
                <a:ea typeface="+mn-lt"/>
                <a:cs typeface="+mn-lt"/>
              </a:rPr>
              <a:t>Market Segmentation In Insurance </a:t>
            </a:r>
          </a:p>
          <a:p>
            <a:endParaRPr lang="en-US" dirty="0"/>
          </a:p>
        </p:txBody>
      </p:sp>
      <p:sp>
        <p:nvSpPr>
          <p:cNvPr id="9" name="Slide Number Placeholder 8">
            <a:extLst>
              <a:ext uri="{FF2B5EF4-FFF2-40B4-BE49-F238E27FC236}">
                <a16:creationId xmlns:a16="http://schemas.microsoft.com/office/drawing/2014/main" id="{6FD448B0-743E-0045-8131-69B4EEC58365}"/>
              </a:ext>
            </a:extLst>
          </p:cNvPr>
          <p:cNvSpPr>
            <a:spLocks noGrp="1"/>
          </p:cNvSpPr>
          <p:nvPr>
            <p:ph type="sldNum" sz="quarter" idx="4"/>
          </p:nvPr>
        </p:nvSpPr>
        <p:spPr>
          <a:xfrm>
            <a:off x="10153276" y="6356350"/>
            <a:ext cx="1657723" cy="365125"/>
          </a:xfrm>
        </p:spPr>
        <p:txBody>
          <a:bodyPr/>
          <a:lstStyle/>
          <a:p>
            <a:fld id="{294A09A9-5501-47C1-A89A-A340965A2BE2}" type="slidenum">
              <a:rPr lang="en-US" smtClean="0"/>
              <a:pPr/>
              <a:t>24</a:t>
            </a:fld>
            <a:endParaRPr lang="en-US" dirty="0"/>
          </a:p>
        </p:txBody>
      </p:sp>
      <p:pic>
        <p:nvPicPr>
          <p:cNvPr id="7" name="Content Placeholder 6" descr="A screenshot of a cell phone&#10;&#10;Description automatically generated">
            <a:extLst>
              <a:ext uri="{FF2B5EF4-FFF2-40B4-BE49-F238E27FC236}">
                <a16:creationId xmlns:a16="http://schemas.microsoft.com/office/drawing/2014/main" id="{89405CD6-6A3A-02AE-72C1-EC2DFA9CC46B}"/>
              </a:ext>
            </a:extLst>
          </p:cNvPr>
          <p:cNvPicPr>
            <a:picLocks noGrp="1" noChangeAspect="1"/>
          </p:cNvPicPr>
          <p:nvPr>
            <p:ph idx="10"/>
          </p:nvPr>
        </p:nvPicPr>
        <p:blipFill>
          <a:blip r:embed="rId2"/>
          <a:stretch>
            <a:fillRect/>
          </a:stretch>
        </p:blipFill>
        <p:spPr>
          <a:xfrm>
            <a:off x="3264879" y="1715535"/>
            <a:ext cx="2002827" cy="4532765"/>
          </a:xfrm>
        </p:spPr>
      </p:pic>
      <p:sp>
        <p:nvSpPr>
          <p:cNvPr id="5" name="TextBox 4">
            <a:extLst>
              <a:ext uri="{FF2B5EF4-FFF2-40B4-BE49-F238E27FC236}">
                <a16:creationId xmlns:a16="http://schemas.microsoft.com/office/drawing/2014/main" id="{CE9465E2-0C79-CA75-77CA-8F87AB8CB73E}"/>
              </a:ext>
            </a:extLst>
          </p:cNvPr>
          <p:cNvSpPr txBox="1"/>
          <p:nvPr/>
        </p:nvSpPr>
        <p:spPr>
          <a:xfrm>
            <a:off x="6279929" y="3039240"/>
            <a:ext cx="4344276"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mn-lt"/>
                <a:cs typeface="+mn-lt"/>
              </a:rPr>
              <a:t>We grouped the clusters in order to validate our clustering model with the actual classes labeling from TENURE.</a:t>
            </a:r>
          </a:p>
        </p:txBody>
      </p:sp>
      <p:pic>
        <p:nvPicPr>
          <p:cNvPr id="3" name="Picture 2" descr="A screenshot of a number&#10;&#10;Description automatically generated">
            <a:extLst>
              <a:ext uri="{FF2B5EF4-FFF2-40B4-BE49-F238E27FC236}">
                <a16:creationId xmlns:a16="http://schemas.microsoft.com/office/drawing/2014/main" id="{709E11A5-8D3C-A726-70E8-610F66A79CD1}"/>
              </a:ext>
            </a:extLst>
          </p:cNvPr>
          <p:cNvPicPr>
            <a:picLocks noChangeAspect="1"/>
          </p:cNvPicPr>
          <p:nvPr/>
        </p:nvPicPr>
        <p:blipFill>
          <a:blip r:embed="rId3"/>
          <a:stretch>
            <a:fillRect/>
          </a:stretch>
        </p:blipFill>
        <p:spPr>
          <a:xfrm>
            <a:off x="979509" y="1228543"/>
            <a:ext cx="2069942" cy="5504499"/>
          </a:xfrm>
          <a:prstGeom prst="rect">
            <a:avLst/>
          </a:prstGeom>
        </p:spPr>
      </p:pic>
    </p:spTree>
    <p:extLst>
      <p:ext uri="{BB962C8B-B14F-4D97-AF65-F5344CB8AC3E}">
        <p14:creationId xmlns:p14="http://schemas.microsoft.com/office/powerpoint/2010/main" val="40459088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56B7E-1633-44AB-8584-82DF5B726834}"/>
              </a:ext>
            </a:extLst>
          </p:cNvPr>
          <p:cNvSpPr>
            <a:spLocks noGrp="1"/>
          </p:cNvSpPr>
          <p:nvPr>
            <p:ph type="title"/>
          </p:nvPr>
        </p:nvSpPr>
        <p:spPr>
          <a:xfrm>
            <a:off x="1027354" y="-179552"/>
            <a:ext cx="9796700" cy="852598"/>
          </a:xfrm>
        </p:spPr>
        <p:txBody>
          <a:bodyPr/>
          <a:lstStyle/>
          <a:p>
            <a:r>
              <a:rPr lang="en-US" dirty="0"/>
              <a:t>Machine Learning Analysis 07</a:t>
            </a:r>
          </a:p>
        </p:txBody>
      </p:sp>
      <p:sp>
        <p:nvSpPr>
          <p:cNvPr id="4" name="Content Placeholder 3">
            <a:extLst>
              <a:ext uri="{FF2B5EF4-FFF2-40B4-BE49-F238E27FC236}">
                <a16:creationId xmlns:a16="http://schemas.microsoft.com/office/drawing/2014/main" id="{950677C9-3E42-427F-93B8-526692906471}"/>
              </a:ext>
            </a:extLst>
          </p:cNvPr>
          <p:cNvSpPr>
            <a:spLocks noGrp="1"/>
          </p:cNvSpPr>
          <p:nvPr>
            <p:ph idx="1"/>
          </p:nvPr>
        </p:nvSpPr>
        <p:spPr>
          <a:xfrm>
            <a:off x="1071147" y="680134"/>
            <a:ext cx="5924681" cy="367440"/>
          </a:xfrm>
        </p:spPr>
        <p:txBody>
          <a:bodyPr vert="horz" lIns="91440" tIns="45720" rIns="91440" bIns="45720" rtlCol="0" anchor="t">
            <a:normAutofit/>
          </a:bodyPr>
          <a:lstStyle/>
          <a:p>
            <a:r>
              <a:rPr lang="en-US" sz="1800" b="1" dirty="0">
                <a:solidFill>
                  <a:schemeClr val="accent1"/>
                </a:solidFill>
                <a:ea typeface="+mn-lt"/>
                <a:cs typeface="+mn-lt"/>
              </a:rPr>
              <a:t>DBSCAN and </a:t>
            </a:r>
            <a:r>
              <a:rPr lang="en-US" sz="1800" b="1" dirty="0" err="1">
                <a:solidFill>
                  <a:schemeClr val="accent1"/>
                </a:solidFill>
                <a:ea typeface="+mn-lt"/>
                <a:cs typeface="+mn-lt"/>
              </a:rPr>
              <a:t>MeanShift</a:t>
            </a:r>
            <a:r>
              <a:rPr lang="en-US" sz="1800" b="1" dirty="0">
                <a:solidFill>
                  <a:schemeClr val="accent1"/>
                </a:solidFill>
                <a:ea typeface="+mn-lt"/>
                <a:cs typeface="+mn-lt"/>
              </a:rPr>
              <a:t> Clustering</a:t>
            </a:r>
          </a:p>
        </p:txBody>
      </p:sp>
      <p:sp>
        <p:nvSpPr>
          <p:cNvPr id="8" name="Footer Placeholder 7">
            <a:extLst>
              <a:ext uri="{FF2B5EF4-FFF2-40B4-BE49-F238E27FC236}">
                <a16:creationId xmlns:a16="http://schemas.microsoft.com/office/drawing/2014/main" id="{0DD1986A-9AF9-5C45-BE85-20D5AA267AE1}"/>
              </a:ext>
            </a:extLst>
          </p:cNvPr>
          <p:cNvSpPr>
            <a:spLocks noGrp="1"/>
          </p:cNvSpPr>
          <p:nvPr>
            <p:ph type="ftr" sz="quarter" idx="3"/>
          </p:nvPr>
        </p:nvSpPr>
        <p:spPr>
          <a:xfrm>
            <a:off x="4038600" y="6610349"/>
            <a:ext cx="4114800" cy="216229"/>
          </a:xfrm>
        </p:spPr>
        <p:txBody>
          <a:bodyPr/>
          <a:lstStyle/>
          <a:p>
            <a:r>
              <a:rPr lang="en-US" dirty="0">
                <a:ea typeface="+mn-lt"/>
                <a:cs typeface="+mn-lt"/>
              </a:rPr>
              <a:t>Market Segmentation In Insurance </a:t>
            </a:r>
          </a:p>
          <a:p>
            <a:endParaRPr lang="en-US" dirty="0"/>
          </a:p>
        </p:txBody>
      </p:sp>
      <p:sp>
        <p:nvSpPr>
          <p:cNvPr id="9" name="Slide Number Placeholder 8">
            <a:extLst>
              <a:ext uri="{FF2B5EF4-FFF2-40B4-BE49-F238E27FC236}">
                <a16:creationId xmlns:a16="http://schemas.microsoft.com/office/drawing/2014/main" id="{6FD448B0-743E-0045-8131-69B4EEC58365}"/>
              </a:ext>
            </a:extLst>
          </p:cNvPr>
          <p:cNvSpPr>
            <a:spLocks noGrp="1"/>
          </p:cNvSpPr>
          <p:nvPr>
            <p:ph type="sldNum" sz="quarter" idx="4"/>
          </p:nvPr>
        </p:nvSpPr>
        <p:spPr>
          <a:xfrm>
            <a:off x="10153276" y="6356350"/>
            <a:ext cx="1657723" cy="365125"/>
          </a:xfrm>
        </p:spPr>
        <p:txBody>
          <a:bodyPr/>
          <a:lstStyle/>
          <a:p>
            <a:fld id="{294A09A9-5501-47C1-A89A-A340965A2BE2}" type="slidenum">
              <a:rPr lang="en-US" smtClean="0"/>
              <a:pPr/>
              <a:t>25</a:t>
            </a:fld>
            <a:endParaRPr lang="en-US" dirty="0"/>
          </a:p>
        </p:txBody>
      </p:sp>
      <p:pic>
        <p:nvPicPr>
          <p:cNvPr id="7" name="Content Placeholder 6" descr="A screenshot of a computer&#10;&#10;Description automatically generated">
            <a:extLst>
              <a:ext uri="{FF2B5EF4-FFF2-40B4-BE49-F238E27FC236}">
                <a16:creationId xmlns:a16="http://schemas.microsoft.com/office/drawing/2014/main" id="{89405CD6-6A3A-02AE-72C1-EC2DFA9CC46B}"/>
              </a:ext>
            </a:extLst>
          </p:cNvPr>
          <p:cNvPicPr>
            <a:picLocks noGrp="1" noChangeAspect="1"/>
          </p:cNvPicPr>
          <p:nvPr>
            <p:ph idx="10"/>
          </p:nvPr>
        </p:nvPicPr>
        <p:blipFill>
          <a:blip r:embed="rId2"/>
          <a:stretch>
            <a:fillRect/>
          </a:stretch>
        </p:blipFill>
        <p:spPr>
          <a:xfrm>
            <a:off x="5235" y="953536"/>
            <a:ext cx="6472596" cy="1546076"/>
          </a:xfrm>
        </p:spPr>
      </p:pic>
      <p:sp>
        <p:nvSpPr>
          <p:cNvPr id="5" name="TextBox 4">
            <a:extLst>
              <a:ext uri="{FF2B5EF4-FFF2-40B4-BE49-F238E27FC236}">
                <a16:creationId xmlns:a16="http://schemas.microsoft.com/office/drawing/2014/main" id="{CE9465E2-0C79-CA75-77CA-8F87AB8CB73E}"/>
              </a:ext>
            </a:extLst>
          </p:cNvPr>
          <p:cNvSpPr txBox="1"/>
          <p:nvPr/>
        </p:nvSpPr>
        <p:spPr>
          <a:xfrm>
            <a:off x="4099032" y="3433378"/>
            <a:ext cx="7707587"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mn-lt"/>
                <a:cs typeface="+mn-lt"/>
              </a:rPr>
              <a:t>After conducting multiple iterations of these two algorithms with various parameter settings, we encountered unsatisfactory results. Despite the algorithms correctly predicting the optimal number of clusters, our validation process revealed a high error rate when comparing the clustered observations to the classes.</a:t>
            </a:r>
            <a:endParaRPr lang="en-US" dirty="0"/>
          </a:p>
        </p:txBody>
      </p:sp>
      <p:pic>
        <p:nvPicPr>
          <p:cNvPr id="3" name="Picture 2" descr="A screenshot of a computer&#10;&#10;Description automatically generated">
            <a:extLst>
              <a:ext uri="{FF2B5EF4-FFF2-40B4-BE49-F238E27FC236}">
                <a16:creationId xmlns:a16="http://schemas.microsoft.com/office/drawing/2014/main" id="{709E11A5-8D3C-A726-70E8-610F66A79CD1}"/>
              </a:ext>
            </a:extLst>
          </p:cNvPr>
          <p:cNvPicPr>
            <a:picLocks noChangeAspect="1"/>
          </p:cNvPicPr>
          <p:nvPr/>
        </p:nvPicPr>
        <p:blipFill>
          <a:blip r:embed="rId3"/>
          <a:stretch>
            <a:fillRect/>
          </a:stretch>
        </p:blipFill>
        <p:spPr>
          <a:xfrm>
            <a:off x="6476124" y="950407"/>
            <a:ext cx="5221889" cy="1550084"/>
          </a:xfrm>
          <a:prstGeom prst="rect">
            <a:avLst/>
          </a:prstGeom>
        </p:spPr>
      </p:pic>
      <p:pic>
        <p:nvPicPr>
          <p:cNvPr id="6" name="Picture 5" descr="A screenshot of a cell phone&#10;&#10;Description automatically generated">
            <a:extLst>
              <a:ext uri="{FF2B5EF4-FFF2-40B4-BE49-F238E27FC236}">
                <a16:creationId xmlns:a16="http://schemas.microsoft.com/office/drawing/2014/main" id="{51DF807D-77FB-3650-2544-A67E959D2CD1}"/>
              </a:ext>
            </a:extLst>
          </p:cNvPr>
          <p:cNvPicPr>
            <a:picLocks noChangeAspect="1"/>
          </p:cNvPicPr>
          <p:nvPr/>
        </p:nvPicPr>
        <p:blipFill>
          <a:blip r:embed="rId4"/>
          <a:stretch>
            <a:fillRect/>
          </a:stretch>
        </p:blipFill>
        <p:spPr>
          <a:xfrm>
            <a:off x="2155487" y="2554013"/>
            <a:ext cx="1627370" cy="4114800"/>
          </a:xfrm>
          <a:prstGeom prst="rect">
            <a:avLst/>
          </a:prstGeom>
        </p:spPr>
      </p:pic>
      <p:pic>
        <p:nvPicPr>
          <p:cNvPr id="10" name="Picture 9" descr="A screenshot of a cell phone&#10;&#10;Description automatically generated">
            <a:extLst>
              <a:ext uri="{FF2B5EF4-FFF2-40B4-BE49-F238E27FC236}">
                <a16:creationId xmlns:a16="http://schemas.microsoft.com/office/drawing/2014/main" id="{A9395F34-6BDC-7864-7E00-6DEBAF55905A}"/>
              </a:ext>
            </a:extLst>
          </p:cNvPr>
          <p:cNvPicPr>
            <a:picLocks noChangeAspect="1"/>
          </p:cNvPicPr>
          <p:nvPr/>
        </p:nvPicPr>
        <p:blipFill>
          <a:blip r:embed="rId5"/>
          <a:stretch>
            <a:fillRect/>
          </a:stretch>
        </p:blipFill>
        <p:spPr>
          <a:xfrm>
            <a:off x="150289" y="2457669"/>
            <a:ext cx="1608801" cy="4403834"/>
          </a:xfrm>
          <a:prstGeom prst="rect">
            <a:avLst/>
          </a:prstGeom>
        </p:spPr>
      </p:pic>
    </p:spTree>
    <p:extLst>
      <p:ext uri="{BB962C8B-B14F-4D97-AF65-F5344CB8AC3E}">
        <p14:creationId xmlns:p14="http://schemas.microsoft.com/office/powerpoint/2010/main" val="19082845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56B7E-1633-44AB-8584-82DF5B726834}"/>
              </a:ext>
            </a:extLst>
          </p:cNvPr>
          <p:cNvSpPr>
            <a:spLocks noGrp="1"/>
          </p:cNvSpPr>
          <p:nvPr>
            <p:ph type="title"/>
          </p:nvPr>
        </p:nvSpPr>
        <p:spPr>
          <a:xfrm>
            <a:off x="1027354" y="-179552"/>
            <a:ext cx="9796700" cy="852598"/>
          </a:xfrm>
        </p:spPr>
        <p:txBody>
          <a:bodyPr/>
          <a:lstStyle/>
          <a:p>
            <a:r>
              <a:rPr lang="en-US" dirty="0"/>
              <a:t>Machine Learning Findings</a:t>
            </a:r>
          </a:p>
        </p:txBody>
      </p:sp>
      <p:sp>
        <p:nvSpPr>
          <p:cNvPr id="4" name="Content Placeholder 3">
            <a:extLst>
              <a:ext uri="{FF2B5EF4-FFF2-40B4-BE49-F238E27FC236}">
                <a16:creationId xmlns:a16="http://schemas.microsoft.com/office/drawing/2014/main" id="{950677C9-3E42-427F-93B8-526692906471}"/>
              </a:ext>
            </a:extLst>
          </p:cNvPr>
          <p:cNvSpPr>
            <a:spLocks noGrp="1"/>
          </p:cNvSpPr>
          <p:nvPr>
            <p:ph idx="1"/>
          </p:nvPr>
        </p:nvSpPr>
        <p:spPr>
          <a:xfrm>
            <a:off x="1071147" y="680134"/>
            <a:ext cx="5924681" cy="367440"/>
          </a:xfrm>
        </p:spPr>
        <p:txBody>
          <a:bodyPr vert="horz" lIns="91440" tIns="45720" rIns="91440" bIns="45720" rtlCol="0" anchor="t">
            <a:normAutofit/>
          </a:bodyPr>
          <a:lstStyle/>
          <a:p>
            <a:r>
              <a:rPr lang="en-US" sz="1800" b="1" dirty="0">
                <a:solidFill>
                  <a:schemeClr val="accent1"/>
                </a:solidFill>
                <a:ea typeface="+mn-lt"/>
                <a:cs typeface="+mn-lt"/>
              </a:rPr>
              <a:t>Model comparisons</a:t>
            </a:r>
          </a:p>
        </p:txBody>
      </p:sp>
      <p:sp>
        <p:nvSpPr>
          <p:cNvPr id="8" name="Footer Placeholder 7">
            <a:extLst>
              <a:ext uri="{FF2B5EF4-FFF2-40B4-BE49-F238E27FC236}">
                <a16:creationId xmlns:a16="http://schemas.microsoft.com/office/drawing/2014/main" id="{0DD1986A-9AF9-5C45-BE85-20D5AA267AE1}"/>
              </a:ext>
            </a:extLst>
          </p:cNvPr>
          <p:cNvSpPr>
            <a:spLocks noGrp="1"/>
          </p:cNvSpPr>
          <p:nvPr>
            <p:ph type="ftr" sz="quarter" idx="3"/>
          </p:nvPr>
        </p:nvSpPr>
        <p:spPr>
          <a:xfrm>
            <a:off x="4038600" y="6610349"/>
            <a:ext cx="4114800" cy="216229"/>
          </a:xfrm>
        </p:spPr>
        <p:txBody>
          <a:bodyPr/>
          <a:lstStyle/>
          <a:p>
            <a:r>
              <a:rPr lang="en-US" dirty="0">
                <a:ea typeface="+mn-lt"/>
                <a:cs typeface="+mn-lt"/>
              </a:rPr>
              <a:t>Market Segmentation In Insurance </a:t>
            </a:r>
          </a:p>
          <a:p>
            <a:endParaRPr lang="en-US" dirty="0"/>
          </a:p>
        </p:txBody>
      </p:sp>
      <p:sp>
        <p:nvSpPr>
          <p:cNvPr id="9" name="Slide Number Placeholder 8">
            <a:extLst>
              <a:ext uri="{FF2B5EF4-FFF2-40B4-BE49-F238E27FC236}">
                <a16:creationId xmlns:a16="http://schemas.microsoft.com/office/drawing/2014/main" id="{6FD448B0-743E-0045-8131-69B4EEC58365}"/>
              </a:ext>
            </a:extLst>
          </p:cNvPr>
          <p:cNvSpPr>
            <a:spLocks noGrp="1"/>
          </p:cNvSpPr>
          <p:nvPr>
            <p:ph type="sldNum" sz="quarter" idx="4"/>
          </p:nvPr>
        </p:nvSpPr>
        <p:spPr>
          <a:xfrm>
            <a:off x="10153276" y="6356350"/>
            <a:ext cx="1657723" cy="365125"/>
          </a:xfrm>
        </p:spPr>
        <p:txBody>
          <a:bodyPr/>
          <a:lstStyle/>
          <a:p>
            <a:fld id="{294A09A9-5501-47C1-A89A-A340965A2BE2}" type="slidenum">
              <a:rPr lang="en-US" smtClean="0"/>
              <a:pPr/>
              <a:t>26</a:t>
            </a:fld>
            <a:endParaRPr lang="en-US" dirty="0"/>
          </a:p>
        </p:txBody>
      </p:sp>
      <p:pic>
        <p:nvPicPr>
          <p:cNvPr id="7" name="Content Placeholder 6" descr="A screenshot of a computer program&#10;&#10;Description automatically generated">
            <a:extLst>
              <a:ext uri="{FF2B5EF4-FFF2-40B4-BE49-F238E27FC236}">
                <a16:creationId xmlns:a16="http://schemas.microsoft.com/office/drawing/2014/main" id="{89405CD6-6A3A-02AE-72C1-EC2DFA9CC46B}"/>
              </a:ext>
            </a:extLst>
          </p:cNvPr>
          <p:cNvPicPr>
            <a:picLocks noGrp="1" noChangeAspect="1"/>
          </p:cNvPicPr>
          <p:nvPr>
            <p:ph idx="10"/>
          </p:nvPr>
        </p:nvPicPr>
        <p:blipFill>
          <a:blip r:embed="rId2"/>
          <a:stretch>
            <a:fillRect/>
          </a:stretch>
        </p:blipFill>
        <p:spPr>
          <a:xfrm>
            <a:off x="295707" y="1045955"/>
            <a:ext cx="6539791" cy="5504062"/>
          </a:xfrm>
        </p:spPr>
      </p:pic>
      <p:sp>
        <p:nvSpPr>
          <p:cNvPr id="5" name="TextBox 4">
            <a:extLst>
              <a:ext uri="{FF2B5EF4-FFF2-40B4-BE49-F238E27FC236}">
                <a16:creationId xmlns:a16="http://schemas.microsoft.com/office/drawing/2014/main" id="{CE9465E2-0C79-CA75-77CA-8F87AB8CB73E}"/>
              </a:ext>
            </a:extLst>
          </p:cNvPr>
          <p:cNvSpPr txBox="1"/>
          <p:nvPr/>
        </p:nvSpPr>
        <p:spPr>
          <a:xfrm>
            <a:off x="6971860" y="1979448"/>
            <a:ext cx="4834758" cy="34163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mn-lt"/>
                <a:cs typeface="+mn-lt"/>
              </a:rPr>
              <a:t>If you'd notice from the picture, we used Decision Tree to fit our K-Means in the entire dataset and check for accuracy which is 95%. As mentioned in the previous slide, DBSCAN and </a:t>
            </a:r>
            <a:r>
              <a:rPr lang="en-US" dirty="0" err="1">
                <a:ea typeface="+mn-lt"/>
                <a:cs typeface="+mn-lt"/>
              </a:rPr>
              <a:t>MeanShift</a:t>
            </a:r>
            <a:r>
              <a:rPr lang="en-US" dirty="0">
                <a:ea typeface="+mn-lt"/>
                <a:cs typeface="+mn-lt"/>
              </a:rPr>
              <a:t> algorithms yielded unsatisfactory results when it came to clustering observations. Therefore, we will exclude them from the comparison, focusing solely on assessing the performance of the K-means and Agglomerative Clustering algorithms. K-MEANS is the best clustering algorithm for this dataset. </a:t>
            </a:r>
          </a:p>
        </p:txBody>
      </p:sp>
    </p:spTree>
    <p:extLst>
      <p:ext uri="{BB962C8B-B14F-4D97-AF65-F5344CB8AC3E}">
        <p14:creationId xmlns:p14="http://schemas.microsoft.com/office/powerpoint/2010/main" val="11483101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0295B-54B9-4937-90E3-BAB9CE69E30B}"/>
              </a:ext>
            </a:extLst>
          </p:cNvPr>
          <p:cNvSpPr>
            <a:spLocks noGrp="1"/>
          </p:cNvSpPr>
          <p:nvPr>
            <p:ph type="ctrTitle"/>
          </p:nvPr>
        </p:nvSpPr>
        <p:spPr>
          <a:xfrm>
            <a:off x="589425" y="1987814"/>
            <a:ext cx="6911567" cy="2378842"/>
          </a:xfrm>
        </p:spPr>
        <p:txBody>
          <a:bodyPr/>
          <a:lstStyle/>
          <a:p>
            <a:r>
              <a:rPr lang="en-US" b="0" dirty="0">
                <a:ea typeface="+mj-lt"/>
                <a:cs typeface="+mj-lt"/>
              </a:rPr>
              <a:t>Model Flaws and Strength and Findings</a:t>
            </a:r>
            <a:endParaRPr lang="en-US" b="0" dirty="0"/>
          </a:p>
        </p:txBody>
      </p:sp>
    </p:spTree>
    <p:extLst>
      <p:ext uri="{BB962C8B-B14F-4D97-AF65-F5344CB8AC3E}">
        <p14:creationId xmlns:p14="http://schemas.microsoft.com/office/powerpoint/2010/main" val="24494376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DF434-28DB-4621-A497-D62C41CE0419}"/>
              </a:ext>
            </a:extLst>
          </p:cNvPr>
          <p:cNvSpPr>
            <a:spLocks noGrp="1"/>
          </p:cNvSpPr>
          <p:nvPr>
            <p:ph type="title"/>
          </p:nvPr>
        </p:nvSpPr>
        <p:spPr>
          <a:xfrm>
            <a:off x="1167492" y="381000"/>
            <a:ext cx="9787941" cy="800046"/>
          </a:xfrm>
        </p:spPr>
        <p:txBody>
          <a:bodyPr/>
          <a:lstStyle/>
          <a:p>
            <a:r>
              <a:rPr lang="en-US" dirty="0"/>
              <a:t>Machine </a:t>
            </a:r>
            <a:r>
              <a:rPr lang="en-US" dirty="0">
                <a:ea typeface="+mj-lt"/>
                <a:cs typeface="+mj-lt"/>
              </a:rPr>
              <a:t>flaws and Strength:</a:t>
            </a:r>
            <a:endParaRPr lang="en-US" dirty="0"/>
          </a:p>
        </p:txBody>
      </p:sp>
      <p:sp>
        <p:nvSpPr>
          <p:cNvPr id="3" name="Content Placeholder 2">
            <a:extLst>
              <a:ext uri="{FF2B5EF4-FFF2-40B4-BE49-F238E27FC236}">
                <a16:creationId xmlns:a16="http://schemas.microsoft.com/office/drawing/2014/main" id="{22788C46-D0BC-4307-AE55-7601A139E7CB}"/>
              </a:ext>
            </a:extLst>
          </p:cNvPr>
          <p:cNvSpPr>
            <a:spLocks noGrp="1"/>
          </p:cNvSpPr>
          <p:nvPr>
            <p:ph idx="1"/>
          </p:nvPr>
        </p:nvSpPr>
        <p:spPr>
          <a:xfrm>
            <a:off x="738320" y="1999950"/>
            <a:ext cx="10584975" cy="3489436"/>
          </a:xfrm>
        </p:spPr>
        <p:txBody>
          <a:bodyPr vert="horz" lIns="91440" tIns="45720" rIns="91440" bIns="45720" rtlCol="0" anchor="t">
            <a:normAutofit fontScale="92500"/>
          </a:bodyPr>
          <a:lstStyle/>
          <a:p>
            <a:r>
              <a:rPr lang="en-US" dirty="0">
                <a:ea typeface="+mn-lt"/>
                <a:cs typeface="+mn-lt"/>
              </a:rPr>
              <a:t>Both the K-means and Agglomerative Hierarchical Clustering methods demonstrated efficiency and accuracy in determining the suitable number of clusters. Additionally, they successfully clustered the majority of observations with an accuracy rate exceeding 90%.</a:t>
            </a:r>
            <a:endParaRPr lang="en-US" dirty="0"/>
          </a:p>
          <a:p>
            <a:r>
              <a:rPr lang="en-US" dirty="0">
                <a:ea typeface="+mn-lt"/>
                <a:cs typeface="+mn-lt"/>
              </a:rPr>
              <a:t>In contrast, DBSCAN and </a:t>
            </a:r>
            <a:r>
              <a:rPr lang="en-US" dirty="0" err="1">
                <a:ea typeface="+mn-lt"/>
                <a:cs typeface="+mn-lt"/>
              </a:rPr>
              <a:t>MeanShift</a:t>
            </a:r>
            <a:r>
              <a:rPr lang="en-US" dirty="0">
                <a:ea typeface="+mn-lt"/>
                <a:cs typeface="+mn-lt"/>
              </a:rPr>
              <a:t> algorithms demanded significant time and effort to identify the appropriate number of clusters. This process involved repeatedly adjusting parameters to achieve the desired cluster count. Furthermore, these algorithms produced subpar results in terms of accurately clustering the observations.</a:t>
            </a:r>
            <a:endParaRPr lang="en-US"/>
          </a:p>
        </p:txBody>
      </p:sp>
      <p:sp>
        <p:nvSpPr>
          <p:cNvPr id="5" name="Footer Placeholder 4">
            <a:extLst>
              <a:ext uri="{FF2B5EF4-FFF2-40B4-BE49-F238E27FC236}">
                <a16:creationId xmlns:a16="http://schemas.microsoft.com/office/drawing/2014/main" id="{6209FEB4-4C5C-EB43-9696-7B42453DB79B}"/>
              </a:ext>
            </a:extLst>
          </p:cNvPr>
          <p:cNvSpPr>
            <a:spLocks noGrp="1"/>
          </p:cNvSpPr>
          <p:nvPr>
            <p:ph type="ftr" sz="quarter" idx="3"/>
          </p:nvPr>
        </p:nvSpPr>
        <p:spPr>
          <a:xfrm>
            <a:off x="4038600" y="6356350"/>
            <a:ext cx="4114800" cy="365125"/>
          </a:xfrm>
        </p:spPr>
        <p:txBody>
          <a:bodyPr/>
          <a:lstStyle/>
          <a:p>
            <a:r>
              <a:rPr lang="en-US" dirty="0"/>
              <a:t>Market</a:t>
            </a:r>
            <a:r>
              <a:rPr lang="en-US" dirty="0">
                <a:ea typeface="+mn-lt"/>
                <a:cs typeface="+mn-lt"/>
              </a:rPr>
              <a:t> Segmentation In Insurance </a:t>
            </a:r>
            <a:endParaRPr lang="en-US" dirty="0"/>
          </a:p>
        </p:txBody>
      </p:sp>
      <p:sp>
        <p:nvSpPr>
          <p:cNvPr id="6" name="Slide Number Placeholder 5">
            <a:extLst>
              <a:ext uri="{FF2B5EF4-FFF2-40B4-BE49-F238E27FC236}">
                <a16:creationId xmlns:a16="http://schemas.microsoft.com/office/drawing/2014/main" id="{60D470D0-6D64-5E42-9515-048F8779CD5E}"/>
              </a:ext>
            </a:extLst>
          </p:cNvPr>
          <p:cNvSpPr>
            <a:spLocks noGrp="1"/>
          </p:cNvSpPr>
          <p:nvPr>
            <p:ph type="sldNum" sz="quarter" idx="4"/>
          </p:nvPr>
        </p:nvSpPr>
        <p:spPr>
          <a:xfrm>
            <a:off x="10153276" y="6356350"/>
            <a:ext cx="1657723" cy="365125"/>
          </a:xfrm>
        </p:spPr>
        <p:txBody>
          <a:bodyPr/>
          <a:lstStyle/>
          <a:p>
            <a:fld id="{294A09A9-5501-47C1-A89A-A340965A2BE2}" type="slidenum">
              <a:rPr lang="en-US" smtClean="0"/>
              <a:pPr/>
              <a:t>28</a:t>
            </a:fld>
            <a:endParaRPr lang="en-US" dirty="0"/>
          </a:p>
        </p:txBody>
      </p:sp>
    </p:spTree>
    <p:extLst>
      <p:ext uri="{BB962C8B-B14F-4D97-AF65-F5344CB8AC3E}">
        <p14:creationId xmlns:p14="http://schemas.microsoft.com/office/powerpoint/2010/main" val="4779418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D1A202-23A3-4F3A-AA92-0172C8D2DA06}"/>
              </a:ext>
            </a:extLst>
          </p:cNvPr>
          <p:cNvSpPr>
            <a:spLocks noGrp="1"/>
          </p:cNvSpPr>
          <p:nvPr>
            <p:ph type="title"/>
          </p:nvPr>
        </p:nvSpPr>
        <p:spPr>
          <a:xfrm>
            <a:off x="1167492" y="381000"/>
            <a:ext cx="9779183" cy="1325563"/>
          </a:xfrm>
        </p:spPr>
        <p:txBody>
          <a:bodyPr/>
          <a:lstStyle/>
          <a:p>
            <a:r>
              <a:rPr lang="en-US" dirty="0"/>
              <a:t>Advanced Steps:</a:t>
            </a:r>
          </a:p>
        </p:txBody>
      </p:sp>
      <p:sp>
        <p:nvSpPr>
          <p:cNvPr id="3" name="Content Placeholder 2">
            <a:extLst>
              <a:ext uri="{FF2B5EF4-FFF2-40B4-BE49-F238E27FC236}">
                <a16:creationId xmlns:a16="http://schemas.microsoft.com/office/drawing/2014/main" id="{7B943E7C-A74D-4CB3-844B-51917C88C95F}"/>
              </a:ext>
            </a:extLst>
          </p:cNvPr>
          <p:cNvSpPr>
            <a:spLocks noGrp="1"/>
          </p:cNvSpPr>
          <p:nvPr>
            <p:ph type="body" idx="1"/>
          </p:nvPr>
        </p:nvSpPr>
        <p:spPr>
          <a:xfrm>
            <a:off x="1167492" y="2495512"/>
            <a:ext cx="9779183" cy="3611655"/>
          </a:xfrm>
        </p:spPr>
        <p:txBody>
          <a:bodyPr vert="horz" lIns="91440" tIns="45720" rIns="91440" bIns="45720" rtlCol="0" anchor="t">
            <a:normAutofit lnSpcReduction="10000"/>
          </a:bodyPr>
          <a:lstStyle/>
          <a:p>
            <a:r>
              <a:rPr lang="en-US" sz="2300" dirty="0">
                <a:solidFill>
                  <a:srgbClr val="FFFFFF"/>
                </a:solidFill>
              </a:rPr>
              <a:t>To</a:t>
            </a:r>
            <a:r>
              <a:rPr lang="en-US" sz="2300" dirty="0">
                <a:ea typeface="+mn-lt"/>
                <a:cs typeface="+mn-lt"/>
              </a:rPr>
              <a:t> improve the clustering process with DBSCAN and </a:t>
            </a:r>
            <a:r>
              <a:rPr lang="en-US" sz="2300" dirty="0" err="1">
                <a:ea typeface="+mn-lt"/>
                <a:cs typeface="+mn-lt"/>
              </a:rPr>
              <a:t>MeanShift</a:t>
            </a:r>
            <a:r>
              <a:rPr lang="en-US" sz="2300" dirty="0">
                <a:ea typeface="+mn-lt"/>
                <a:cs typeface="+mn-lt"/>
              </a:rPr>
              <a:t>, we have a couple of options. One approach is to use image data from the scanned images, as both algorithms are well-suited for computer vision applications. Alternatively, we can employ grid search and hyperparameter tuning to find the best parameters for these algorithms. However, it's important to note that tuning parameters, especially for the </a:t>
            </a:r>
            <a:r>
              <a:rPr lang="en-US" sz="2300" dirty="0" err="1">
                <a:ea typeface="+mn-lt"/>
                <a:cs typeface="+mn-lt"/>
              </a:rPr>
              <a:t>MeanShift</a:t>
            </a:r>
            <a:r>
              <a:rPr lang="en-US" sz="2300" dirty="0">
                <a:ea typeface="+mn-lt"/>
                <a:cs typeface="+mn-lt"/>
              </a:rPr>
              <a:t> model, can be time-consuming.</a:t>
            </a:r>
          </a:p>
          <a:p>
            <a:endParaRPr lang="en-US" dirty="0"/>
          </a:p>
        </p:txBody>
      </p:sp>
      <p:sp>
        <p:nvSpPr>
          <p:cNvPr id="5" name="Footer Placeholder 4">
            <a:extLst>
              <a:ext uri="{FF2B5EF4-FFF2-40B4-BE49-F238E27FC236}">
                <a16:creationId xmlns:a16="http://schemas.microsoft.com/office/drawing/2014/main" id="{03FD8152-D9C3-204A-9444-45CD4F180EB4}"/>
              </a:ext>
            </a:extLst>
          </p:cNvPr>
          <p:cNvSpPr>
            <a:spLocks noGrp="1"/>
          </p:cNvSpPr>
          <p:nvPr>
            <p:ph type="ftr" sz="quarter" idx="11"/>
          </p:nvPr>
        </p:nvSpPr>
        <p:spPr>
          <a:xfrm>
            <a:off x="4038600" y="6356350"/>
            <a:ext cx="4114800" cy="365125"/>
          </a:xfrm>
        </p:spPr>
        <p:txBody>
          <a:bodyPr/>
          <a:lstStyle/>
          <a:p>
            <a:r>
              <a:rPr lang="en-US" dirty="0"/>
              <a:t>Market Segmentation In Insurance</a:t>
            </a:r>
          </a:p>
        </p:txBody>
      </p:sp>
      <p:sp>
        <p:nvSpPr>
          <p:cNvPr id="6" name="Slide Number Placeholder 5">
            <a:extLst>
              <a:ext uri="{FF2B5EF4-FFF2-40B4-BE49-F238E27FC236}">
                <a16:creationId xmlns:a16="http://schemas.microsoft.com/office/drawing/2014/main" id="{B25B7362-01DC-0E4C-9B34-0DF3FD449CAD}"/>
              </a:ext>
            </a:extLst>
          </p:cNvPr>
          <p:cNvSpPr>
            <a:spLocks noGrp="1"/>
          </p:cNvSpPr>
          <p:nvPr>
            <p:ph type="sldNum" sz="quarter" idx="12"/>
          </p:nvPr>
        </p:nvSpPr>
        <p:spPr>
          <a:xfrm>
            <a:off x="10206318" y="6356350"/>
            <a:ext cx="1604682" cy="365125"/>
          </a:xfrm>
        </p:spPr>
        <p:txBody>
          <a:bodyPr/>
          <a:lstStyle/>
          <a:p>
            <a:fld id="{294A09A9-5501-47C1-A89A-A340965A2BE2}" type="slidenum">
              <a:rPr lang="en-US" smtClean="0"/>
              <a:pPr/>
              <a:t>29</a:t>
            </a:fld>
            <a:endParaRPr lang="en-US" dirty="0"/>
          </a:p>
        </p:txBody>
      </p:sp>
    </p:spTree>
    <p:extLst>
      <p:ext uri="{BB962C8B-B14F-4D97-AF65-F5344CB8AC3E}">
        <p14:creationId xmlns:p14="http://schemas.microsoft.com/office/powerpoint/2010/main" val="4450706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0295B-54B9-4937-90E3-BAB9CE69E30B}"/>
              </a:ext>
            </a:extLst>
          </p:cNvPr>
          <p:cNvSpPr>
            <a:spLocks noGrp="1"/>
          </p:cNvSpPr>
          <p:nvPr>
            <p:ph type="ctrTitle"/>
          </p:nvPr>
        </p:nvSpPr>
        <p:spPr>
          <a:xfrm>
            <a:off x="1167494" y="1059400"/>
            <a:ext cx="6245912" cy="2387600"/>
          </a:xfrm>
        </p:spPr>
        <p:txBody>
          <a:bodyPr/>
          <a:lstStyle/>
          <a:p>
            <a:r>
              <a:rPr lang="en-US" dirty="0"/>
              <a:t>Dataset Description</a:t>
            </a:r>
          </a:p>
        </p:txBody>
      </p:sp>
    </p:spTree>
    <p:extLst>
      <p:ext uri="{BB962C8B-B14F-4D97-AF65-F5344CB8AC3E}">
        <p14:creationId xmlns:p14="http://schemas.microsoft.com/office/powerpoint/2010/main" val="34467973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AE308-3076-43DB-B834-DA0B0AE19AF9}"/>
              </a:ext>
            </a:extLst>
          </p:cNvPr>
          <p:cNvSpPr>
            <a:spLocks noGrp="1"/>
          </p:cNvSpPr>
          <p:nvPr>
            <p:ph type="ctrTitle"/>
          </p:nvPr>
        </p:nvSpPr>
        <p:spPr>
          <a:xfrm>
            <a:off x="1167494" y="1122363"/>
            <a:ext cx="6220278" cy="2387600"/>
          </a:xfrm>
        </p:spPr>
        <p:txBody>
          <a:bodyPr/>
          <a:lstStyle/>
          <a:p>
            <a:r>
              <a:rPr lang="en-US" dirty="0"/>
              <a:t>Thank you</a:t>
            </a:r>
          </a:p>
        </p:txBody>
      </p:sp>
      <p:sp>
        <p:nvSpPr>
          <p:cNvPr id="3" name="Content Placeholder 2">
            <a:extLst>
              <a:ext uri="{FF2B5EF4-FFF2-40B4-BE49-F238E27FC236}">
                <a16:creationId xmlns:a16="http://schemas.microsoft.com/office/drawing/2014/main" id="{BABC2CE0-8806-4B2A-A10A-32984D317434}"/>
              </a:ext>
            </a:extLst>
          </p:cNvPr>
          <p:cNvSpPr>
            <a:spLocks noGrp="1"/>
          </p:cNvSpPr>
          <p:nvPr>
            <p:ph type="subTitle" idx="1"/>
          </p:nvPr>
        </p:nvSpPr>
        <p:spPr>
          <a:xfrm>
            <a:off x="1167493" y="3829762"/>
            <a:ext cx="4932760" cy="565564"/>
          </a:xfrm>
        </p:spPr>
        <p:txBody>
          <a:bodyPr vert="horz" lIns="91440" tIns="45720" rIns="91440" bIns="45720" rtlCol="0" anchor="t">
            <a:normAutofit/>
          </a:bodyPr>
          <a:lstStyle/>
          <a:p>
            <a:r>
              <a:rPr lang="en-US" dirty="0"/>
              <a:t>WISDOM IZUCHUKWU ADIKE</a:t>
            </a:r>
          </a:p>
        </p:txBody>
      </p:sp>
    </p:spTree>
    <p:extLst>
      <p:ext uri="{BB962C8B-B14F-4D97-AF65-F5344CB8AC3E}">
        <p14:creationId xmlns:p14="http://schemas.microsoft.com/office/powerpoint/2010/main" val="9261845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43F67-9C70-4748-8C0C-3A7863422F99}"/>
              </a:ext>
            </a:extLst>
          </p:cNvPr>
          <p:cNvSpPr>
            <a:spLocks noGrp="1"/>
          </p:cNvSpPr>
          <p:nvPr>
            <p:ph type="title"/>
          </p:nvPr>
        </p:nvSpPr>
        <p:spPr>
          <a:xfrm>
            <a:off x="1167492" y="381000"/>
            <a:ext cx="9779183" cy="1325563"/>
          </a:xfrm>
        </p:spPr>
        <p:txBody>
          <a:bodyPr/>
          <a:lstStyle/>
          <a:p>
            <a:r>
              <a:rPr lang="en-US" dirty="0"/>
              <a:t>Introduction</a:t>
            </a:r>
          </a:p>
        </p:txBody>
      </p:sp>
      <p:sp>
        <p:nvSpPr>
          <p:cNvPr id="3" name="Content Placeholder 2">
            <a:extLst>
              <a:ext uri="{FF2B5EF4-FFF2-40B4-BE49-F238E27FC236}">
                <a16:creationId xmlns:a16="http://schemas.microsoft.com/office/drawing/2014/main" id="{95B371F2-DBA5-415A-82C8-651F587B857A}"/>
              </a:ext>
            </a:extLst>
          </p:cNvPr>
          <p:cNvSpPr>
            <a:spLocks noGrp="1"/>
          </p:cNvSpPr>
          <p:nvPr>
            <p:ph type="body" idx="1"/>
          </p:nvPr>
        </p:nvSpPr>
        <p:spPr>
          <a:xfrm>
            <a:off x="1167492" y="2653167"/>
            <a:ext cx="9779183" cy="3296346"/>
          </a:xfrm>
        </p:spPr>
        <p:txBody>
          <a:bodyPr vert="horz" lIns="91440" tIns="45720" rIns="91440" bIns="45720" rtlCol="0" anchor="t">
            <a:normAutofit fontScale="85000" lnSpcReduction="10000"/>
          </a:bodyPr>
          <a:lstStyle/>
          <a:p>
            <a:r>
              <a:rPr lang="en-US" dirty="0">
                <a:ea typeface="+mn-lt"/>
                <a:cs typeface="+mn-lt"/>
              </a:rPr>
              <a:t>In marketing, market segmentation is the process of dividing a broad consumer or business market, normally consisting of existing and potential customers, into subgroups of consumers based on some type of shared characteristics. This case requires developing a customer segmentation to give recommendations like saving plans, loans, wealth management, etc. on target customer groups. The sample Dataset summarizes the usage behavior of about 9000 active credit cardholders during the last 6 months. The file is at a customer level with 18 behavioral variables.</a:t>
            </a:r>
            <a:endParaRPr lang="en-US" dirty="0"/>
          </a:p>
        </p:txBody>
      </p:sp>
      <p:sp>
        <p:nvSpPr>
          <p:cNvPr id="5" name="Footer Placeholder 4">
            <a:extLst>
              <a:ext uri="{FF2B5EF4-FFF2-40B4-BE49-F238E27FC236}">
                <a16:creationId xmlns:a16="http://schemas.microsoft.com/office/drawing/2014/main" id="{D593FA18-50D6-0344-B477-1D7C91CF4029}"/>
              </a:ext>
            </a:extLst>
          </p:cNvPr>
          <p:cNvSpPr>
            <a:spLocks noGrp="1"/>
          </p:cNvSpPr>
          <p:nvPr>
            <p:ph type="ftr" sz="quarter" idx="11"/>
          </p:nvPr>
        </p:nvSpPr>
        <p:spPr>
          <a:xfrm>
            <a:off x="4038600" y="6356350"/>
            <a:ext cx="4114800" cy="365125"/>
          </a:xfrm>
        </p:spPr>
        <p:txBody>
          <a:bodyPr/>
          <a:lstStyle/>
          <a:p>
            <a:r>
              <a:rPr lang="en-US" dirty="0">
                <a:solidFill>
                  <a:schemeClr val="bg1"/>
                </a:solidFill>
                <a:ea typeface="+mn-lt"/>
                <a:cs typeface="+mn-lt"/>
              </a:rPr>
              <a:t>Market Segmentation In Insurance </a:t>
            </a:r>
          </a:p>
          <a:p>
            <a:endParaRPr lang="en-US" dirty="0">
              <a:solidFill>
                <a:schemeClr val="bg1"/>
              </a:solidFill>
            </a:endParaRPr>
          </a:p>
        </p:txBody>
      </p:sp>
      <p:sp>
        <p:nvSpPr>
          <p:cNvPr id="6" name="Slide Number Placeholder 5">
            <a:extLst>
              <a:ext uri="{FF2B5EF4-FFF2-40B4-BE49-F238E27FC236}">
                <a16:creationId xmlns:a16="http://schemas.microsoft.com/office/drawing/2014/main" id="{134C72D2-EFDF-844A-8472-CB49A59B127B}"/>
              </a:ext>
            </a:extLst>
          </p:cNvPr>
          <p:cNvSpPr>
            <a:spLocks noGrp="1"/>
          </p:cNvSpPr>
          <p:nvPr>
            <p:ph type="sldNum" sz="quarter" idx="12"/>
          </p:nvPr>
        </p:nvSpPr>
        <p:spPr>
          <a:xfrm>
            <a:off x="10206318" y="6356350"/>
            <a:ext cx="1604682" cy="365125"/>
          </a:xfrm>
        </p:spPr>
        <p:txBody>
          <a:bodyPr/>
          <a:lstStyle/>
          <a:p>
            <a:fld id="{294A09A9-5501-47C1-A89A-A340965A2BE2}" type="slidenum">
              <a:rPr lang="en-US" smtClean="0"/>
              <a:pPr/>
              <a:t>4</a:t>
            </a:fld>
            <a:endParaRPr lang="en-US" dirty="0"/>
          </a:p>
        </p:txBody>
      </p:sp>
    </p:spTree>
    <p:extLst>
      <p:ext uri="{BB962C8B-B14F-4D97-AF65-F5344CB8AC3E}">
        <p14:creationId xmlns:p14="http://schemas.microsoft.com/office/powerpoint/2010/main" val="16397991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56B7E-1633-44AB-8584-82DF5B726834}"/>
              </a:ext>
            </a:extLst>
          </p:cNvPr>
          <p:cNvSpPr>
            <a:spLocks noGrp="1"/>
          </p:cNvSpPr>
          <p:nvPr>
            <p:ph type="title"/>
          </p:nvPr>
        </p:nvSpPr>
        <p:spPr>
          <a:xfrm>
            <a:off x="1027354" y="-179552"/>
            <a:ext cx="9796700" cy="852598"/>
          </a:xfrm>
        </p:spPr>
        <p:txBody>
          <a:bodyPr/>
          <a:lstStyle/>
          <a:p>
            <a:r>
              <a:rPr lang="en-US" dirty="0"/>
              <a:t>Dataset Description 01</a:t>
            </a:r>
          </a:p>
        </p:txBody>
      </p:sp>
      <p:sp>
        <p:nvSpPr>
          <p:cNvPr id="3" name="Text Placeholder 2">
            <a:extLst>
              <a:ext uri="{FF2B5EF4-FFF2-40B4-BE49-F238E27FC236}">
                <a16:creationId xmlns:a16="http://schemas.microsoft.com/office/drawing/2014/main" id="{EFB90AB4-D228-4548-B072-726498212362}"/>
              </a:ext>
            </a:extLst>
          </p:cNvPr>
          <p:cNvSpPr>
            <a:spLocks noGrp="1"/>
          </p:cNvSpPr>
          <p:nvPr>
            <p:ph idx="11"/>
          </p:nvPr>
        </p:nvSpPr>
        <p:spPr>
          <a:xfrm>
            <a:off x="7683906" y="1453896"/>
            <a:ext cx="4663440" cy="522514"/>
          </a:xfrm>
        </p:spPr>
        <p:txBody>
          <a:bodyPr vert="horz" lIns="91440" tIns="45720" rIns="91440" bIns="45720" rtlCol="0" anchor="t">
            <a:noAutofit/>
          </a:bodyPr>
          <a:lstStyle/>
          <a:p>
            <a:r>
              <a:rPr lang="en-US" dirty="0"/>
              <a:t>About the features</a:t>
            </a:r>
          </a:p>
        </p:txBody>
      </p:sp>
      <p:sp>
        <p:nvSpPr>
          <p:cNvPr id="4" name="Content Placeholder 3">
            <a:extLst>
              <a:ext uri="{FF2B5EF4-FFF2-40B4-BE49-F238E27FC236}">
                <a16:creationId xmlns:a16="http://schemas.microsoft.com/office/drawing/2014/main" id="{950677C9-3E42-427F-93B8-526692906471}"/>
              </a:ext>
            </a:extLst>
          </p:cNvPr>
          <p:cNvSpPr>
            <a:spLocks noGrp="1"/>
          </p:cNvSpPr>
          <p:nvPr>
            <p:ph idx="1"/>
          </p:nvPr>
        </p:nvSpPr>
        <p:spPr>
          <a:xfrm>
            <a:off x="7394872" y="2186617"/>
            <a:ext cx="4663440" cy="2828613"/>
          </a:xfrm>
        </p:spPr>
        <p:txBody>
          <a:bodyPr vert="horz" lIns="91440" tIns="45720" rIns="91440" bIns="45720" rtlCol="0" anchor="t">
            <a:normAutofit/>
          </a:bodyPr>
          <a:lstStyle/>
          <a:p>
            <a:pPr marL="342900" indent="-342900">
              <a:buChar char="•"/>
            </a:pPr>
            <a:r>
              <a:rPr lang="en-US" dirty="0">
                <a:ea typeface="+mn-lt"/>
                <a:cs typeface="+mn-lt"/>
              </a:rPr>
              <a:t>We have 18 variables in Market Segmentation dataset with more focus on the 'TENURE' columns.</a:t>
            </a:r>
          </a:p>
          <a:p>
            <a:pPr marL="342900" indent="-342900">
              <a:buChar char="•"/>
            </a:pPr>
            <a:r>
              <a:rPr lang="en-US" dirty="0">
                <a:ea typeface="+mn-lt"/>
                <a:cs typeface="+mn-lt"/>
              </a:rPr>
              <a:t>(rows, columns) | (8950, 18)</a:t>
            </a:r>
            <a:endParaRPr lang="en-US" dirty="0"/>
          </a:p>
          <a:p>
            <a:pPr marL="342900" indent="-342900">
              <a:buChar char="•"/>
            </a:pPr>
            <a:endParaRPr lang="en-US" dirty="0"/>
          </a:p>
        </p:txBody>
      </p:sp>
      <p:sp>
        <p:nvSpPr>
          <p:cNvPr id="8" name="Footer Placeholder 7">
            <a:extLst>
              <a:ext uri="{FF2B5EF4-FFF2-40B4-BE49-F238E27FC236}">
                <a16:creationId xmlns:a16="http://schemas.microsoft.com/office/drawing/2014/main" id="{0DD1986A-9AF9-5C45-BE85-20D5AA267AE1}"/>
              </a:ext>
            </a:extLst>
          </p:cNvPr>
          <p:cNvSpPr>
            <a:spLocks noGrp="1"/>
          </p:cNvSpPr>
          <p:nvPr>
            <p:ph type="ftr" sz="quarter" idx="3"/>
          </p:nvPr>
        </p:nvSpPr>
        <p:spPr>
          <a:xfrm>
            <a:off x="4038600" y="6610349"/>
            <a:ext cx="4114800" cy="216229"/>
          </a:xfrm>
        </p:spPr>
        <p:txBody>
          <a:bodyPr/>
          <a:lstStyle/>
          <a:p>
            <a:r>
              <a:rPr lang="en-US" dirty="0">
                <a:ea typeface="+mn-lt"/>
                <a:cs typeface="+mn-lt"/>
              </a:rPr>
              <a:t>Market Segmentation In Insurance </a:t>
            </a:r>
          </a:p>
          <a:p>
            <a:endParaRPr lang="en-US" dirty="0"/>
          </a:p>
        </p:txBody>
      </p:sp>
      <p:sp>
        <p:nvSpPr>
          <p:cNvPr id="9" name="Slide Number Placeholder 8">
            <a:extLst>
              <a:ext uri="{FF2B5EF4-FFF2-40B4-BE49-F238E27FC236}">
                <a16:creationId xmlns:a16="http://schemas.microsoft.com/office/drawing/2014/main" id="{6FD448B0-743E-0045-8131-69B4EEC58365}"/>
              </a:ext>
            </a:extLst>
          </p:cNvPr>
          <p:cNvSpPr>
            <a:spLocks noGrp="1"/>
          </p:cNvSpPr>
          <p:nvPr>
            <p:ph type="sldNum" sz="quarter" idx="4"/>
          </p:nvPr>
        </p:nvSpPr>
        <p:spPr>
          <a:xfrm>
            <a:off x="10153276" y="6356350"/>
            <a:ext cx="1657723" cy="365125"/>
          </a:xfrm>
        </p:spPr>
        <p:txBody>
          <a:bodyPr/>
          <a:lstStyle/>
          <a:p>
            <a:fld id="{294A09A9-5501-47C1-A89A-A340965A2BE2}" type="slidenum">
              <a:rPr lang="en-US" smtClean="0"/>
              <a:pPr/>
              <a:t>5</a:t>
            </a:fld>
            <a:endParaRPr lang="en-US" dirty="0"/>
          </a:p>
        </p:txBody>
      </p:sp>
      <p:pic>
        <p:nvPicPr>
          <p:cNvPr id="13" name="Content Placeholder 12" descr="A screenshot of a computer&#10;&#10;Description automatically generated">
            <a:extLst>
              <a:ext uri="{FF2B5EF4-FFF2-40B4-BE49-F238E27FC236}">
                <a16:creationId xmlns:a16="http://schemas.microsoft.com/office/drawing/2014/main" id="{32AED941-ABB6-85B1-5740-6CD478785CE4}"/>
              </a:ext>
            </a:extLst>
          </p:cNvPr>
          <p:cNvPicPr>
            <a:picLocks noGrp="1" noChangeAspect="1"/>
          </p:cNvPicPr>
          <p:nvPr>
            <p:ph idx="10"/>
          </p:nvPr>
        </p:nvPicPr>
        <p:blipFill>
          <a:blip r:embed="rId2"/>
          <a:stretch>
            <a:fillRect/>
          </a:stretch>
        </p:blipFill>
        <p:spPr>
          <a:xfrm>
            <a:off x="58388" y="1021721"/>
            <a:ext cx="7285962" cy="5351094"/>
          </a:xfrm>
        </p:spPr>
      </p:pic>
    </p:spTree>
    <p:extLst>
      <p:ext uri="{BB962C8B-B14F-4D97-AF65-F5344CB8AC3E}">
        <p14:creationId xmlns:p14="http://schemas.microsoft.com/office/powerpoint/2010/main" val="25631196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56B7E-1633-44AB-8584-82DF5B726834}"/>
              </a:ext>
            </a:extLst>
          </p:cNvPr>
          <p:cNvSpPr>
            <a:spLocks noGrp="1"/>
          </p:cNvSpPr>
          <p:nvPr>
            <p:ph type="title"/>
          </p:nvPr>
        </p:nvSpPr>
        <p:spPr>
          <a:xfrm>
            <a:off x="1027354" y="-179552"/>
            <a:ext cx="9796700" cy="852598"/>
          </a:xfrm>
        </p:spPr>
        <p:txBody>
          <a:bodyPr/>
          <a:lstStyle/>
          <a:p>
            <a:r>
              <a:rPr lang="en-US" dirty="0"/>
              <a:t>Dataset Description 02</a:t>
            </a:r>
          </a:p>
        </p:txBody>
      </p:sp>
      <p:sp>
        <p:nvSpPr>
          <p:cNvPr id="4" name="Content Placeholder 3">
            <a:extLst>
              <a:ext uri="{FF2B5EF4-FFF2-40B4-BE49-F238E27FC236}">
                <a16:creationId xmlns:a16="http://schemas.microsoft.com/office/drawing/2014/main" id="{950677C9-3E42-427F-93B8-526692906471}"/>
              </a:ext>
            </a:extLst>
          </p:cNvPr>
          <p:cNvSpPr>
            <a:spLocks noGrp="1"/>
          </p:cNvSpPr>
          <p:nvPr>
            <p:ph idx="1"/>
          </p:nvPr>
        </p:nvSpPr>
        <p:spPr>
          <a:xfrm>
            <a:off x="5940941" y="829031"/>
            <a:ext cx="4409440" cy="4702957"/>
          </a:xfrm>
        </p:spPr>
        <p:txBody>
          <a:bodyPr vert="horz" lIns="91440" tIns="45720" rIns="91440" bIns="45720" rtlCol="0" anchor="t">
            <a:normAutofit/>
          </a:bodyPr>
          <a:lstStyle/>
          <a:p>
            <a:pPr marL="342900" indent="-342900">
              <a:buChar char="•"/>
            </a:pPr>
            <a:r>
              <a:rPr lang="en-US" sz="1800" b="1" dirty="0">
                <a:ea typeface="+mn-lt"/>
                <a:cs typeface="+mn-lt"/>
              </a:rPr>
              <a:t>CASH_ADVANCE_FREQUENCY:</a:t>
            </a:r>
            <a:r>
              <a:rPr lang="en-US" sz="1800" dirty="0">
                <a:ea typeface="+mn-lt"/>
                <a:cs typeface="+mn-lt"/>
              </a:rPr>
              <a:t> Frequency of cash advances.</a:t>
            </a:r>
            <a:endParaRPr lang="en-US" sz="1800"/>
          </a:p>
          <a:p>
            <a:pPr marL="342900" indent="-342900">
              <a:buChar char="•"/>
            </a:pPr>
            <a:r>
              <a:rPr lang="en-US" sz="1800" b="1" dirty="0">
                <a:ea typeface="+mn-lt"/>
                <a:cs typeface="+mn-lt"/>
              </a:rPr>
              <a:t>CASH_ADVANCE_TRX:</a:t>
            </a:r>
            <a:r>
              <a:rPr lang="en-US" sz="1800" dirty="0">
                <a:ea typeface="+mn-lt"/>
                <a:cs typeface="+mn-lt"/>
              </a:rPr>
              <a:t> Number of cash advance transactions.</a:t>
            </a:r>
            <a:endParaRPr lang="en-US" sz="1800" dirty="0"/>
          </a:p>
          <a:p>
            <a:pPr marL="342900" indent="-342900">
              <a:buChar char="•"/>
            </a:pPr>
            <a:r>
              <a:rPr lang="en-US" sz="1800" b="1" dirty="0">
                <a:ea typeface="+mn-lt"/>
                <a:cs typeface="+mn-lt"/>
              </a:rPr>
              <a:t>PURCHASES_TRX:</a:t>
            </a:r>
            <a:r>
              <a:rPr lang="en-US" sz="1800" dirty="0">
                <a:ea typeface="+mn-lt"/>
                <a:cs typeface="+mn-lt"/>
              </a:rPr>
              <a:t> Number of purchase transactions.</a:t>
            </a:r>
            <a:endParaRPr lang="en-US" sz="1800" dirty="0"/>
          </a:p>
          <a:p>
            <a:pPr marL="342900" indent="-342900">
              <a:buChar char="•"/>
            </a:pPr>
            <a:r>
              <a:rPr lang="en-US" sz="1800" b="1" dirty="0">
                <a:ea typeface="+mn-lt"/>
                <a:cs typeface="+mn-lt"/>
              </a:rPr>
              <a:t>CREDIT_LIMIT:</a:t>
            </a:r>
            <a:r>
              <a:rPr lang="en-US" sz="1800" dirty="0">
                <a:ea typeface="+mn-lt"/>
                <a:cs typeface="+mn-lt"/>
              </a:rPr>
              <a:t> Credit limit on the account.</a:t>
            </a:r>
            <a:endParaRPr lang="en-US" sz="1800" dirty="0"/>
          </a:p>
          <a:p>
            <a:pPr marL="342900" indent="-342900">
              <a:buChar char="•"/>
            </a:pPr>
            <a:r>
              <a:rPr lang="en-US" sz="1800" b="1" dirty="0">
                <a:ea typeface="+mn-lt"/>
                <a:cs typeface="+mn-lt"/>
              </a:rPr>
              <a:t>PAYMENTS:</a:t>
            </a:r>
            <a:r>
              <a:rPr lang="en-US" sz="1800" dirty="0">
                <a:ea typeface="+mn-lt"/>
                <a:cs typeface="+mn-lt"/>
              </a:rPr>
              <a:t> Total payments made.</a:t>
            </a:r>
          </a:p>
          <a:p>
            <a:pPr marL="342900" indent="-342900">
              <a:buChar char="•"/>
            </a:pPr>
            <a:r>
              <a:rPr lang="en-US" sz="1800" b="1" dirty="0">
                <a:ea typeface="+mn-lt"/>
                <a:cs typeface="+mn-lt"/>
              </a:rPr>
              <a:t>MINIMUM_PAYMENTS:</a:t>
            </a:r>
            <a:r>
              <a:rPr lang="en-US" sz="1800" dirty="0">
                <a:ea typeface="+mn-lt"/>
                <a:cs typeface="+mn-lt"/>
              </a:rPr>
              <a:t> Minimum required payments.</a:t>
            </a:r>
          </a:p>
          <a:p>
            <a:pPr marL="342900" indent="-342900">
              <a:buChar char="•"/>
            </a:pPr>
            <a:r>
              <a:rPr lang="en-US" sz="1800" b="1" dirty="0">
                <a:ea typeface="+mn-lt"/>
                <a:cs typeface="+mn-lt"/>
              </a:rPr>
              <a:t>PRC_FULL_PAYMENT:</a:t>
            </a:r>
            <a:r>
              <a:rPr lang="en-US" sz="1800" dirty="0">
                <a:ea typeface="+mn-lt"/>
                <a:cs typeface="+mn-lt"/>
              </a:rPr>
              <a:t> Percentage of full payments.</a:t>
            </a:r>
          </a:p>
          <a:p>
            <a:pPr marL="342900" indent="-342900">
              <a:buChar char="•"/>
            </a:pPr>
            <a:r>
              <a:rPr lang="en-US" sz="1800" b="1" dirty="0">
                <a:ea typeface="+mn-lt"/>
                <a:cs typeface="+mn-lt"/>
              </a:rPr>
              <a:t>TENURE:</a:t>
            </a:r>
            <a:r>
              <a:rPr lang="en-US" sz="1800" dirty="0">
                <a:ea typeface="+mn-lt"/>
                <a:cs typeface="+mn-lt"/>
              </a:rPr>
              <a:t> Account tenure in months.</a:t>
            </a:r>
          </a:p>
        </p:txBody>
      </p:sp>
      <p:sp>
        <p:nvSpPr>
          <p:cNvPr id="8" name="Footer Placeholder 7">
            <a:extLst>
              <a:ext uri="{FF2B5EF4-FFF2-40B4-BE49-F238E27FC236}">
                <a16:creationId xmlns:a16="http://schemas.microsoft.com/office/drawing/2014/main" id="{0DD1986A-9AF9-5C45-BE85-20D5AA267AE1}"/>
              </a:ext>
            </a:extLst>
          </p:cNvPr>
          <p:cNvSpPr>
            <a:spLocks noGrp="1"/>
          </p:cNvSpPr>
          <p:nvPr>
            <p:ph type="ftr" sz="quarter" idx="3"/>
          </p:nvPr>
        </p:nvSpPr>
        <p:spPr>
          <a:xfrm>
            <a:off x="4038600" y="6610349"/>
            <a:ext cx="4114800" cy="216229"/>
          </a:xfrm>
        </p:spPr>
        <p:txBody>
          <a:bodyPr/>
          <a:lstStyle/>
          <a:p>
            <a:r>
              <a:rPr lang="en-US">
                <a:ea typeface="+mn-lt"/>
                <a:cs typeface="+mn-lt"/>
              </a:rPr>
              <a:t>Market Segmentation In Insurance </a:t>
            </a:r>
          </a:p>
          <a:p>
            <a:endParaRPr lang="en-US" dirty="0"/>
          </a:p>
        </p:txBody>
      </p:sp>
      <p:sp>
        <p:nvSpPr>
          <p:cNvPr id="9" name="Slide Number Placeholder 8">
            <a:extLst>
              <a:ext uri="{FF2B5EF4-FFF2-40B4-BE49-F238E27FC236}">
                <a16:creationId xmlns:a16="http://schemas.microsoft.com/office/drawing/2014/main" id="{6FD448B0-743E-0045-8131-69B4EEC58365}"/>
              </a:ext>
            </a:extLst>
          </p:cNvPr>
          <p:cNvSpPr>
            <a:spLocks noGrp="1"/>
          </p:cNvSpPr>
          <p:nvPr>
            <p:ph type="sldNum" sz="quarter" idx="4"/>
          </p:nvPr>
        </p:nvSpPr>
        <p:spPr>
          <a:xfrm>
            <a:off x="10153276" y="6356350"/>
            <a:ext cx="1657723" cy="365125"/>
          </a:xfrm>
        </p:spPr>
        <p:txBody>
          <a:bodyPr/>
          <a:lstStyle/>
          <a:p>
            <a:fld id="{294A09A9-5501-47C1-A89A-A340965A2BE2}" type="slidenum">
              <a:rPr lang="en-US" smtClean="0"/>
              <a:pPr/>
              <a:t>6</a:t>
            </a:fld>
            <a:endParaRPr lang="en-US" dirty="0"/>
          </a:p>
        </p:txBody>
      </p:sp>
      <p:sp>
        <p:nvSpPr>
          <p:cNvPr id="6" name="Content Placeholder 5">
            <a:extLst>
              <a:ext uri="{FF2B5EF4-FFF2-40B4-BE49-F238E27FC236}">
                <a16:creationId xmlns:a16="http://schemas.microsoft.com/office/drawing/2014/main" id="{2FB0A93B-6B90-51C1-CFD6-15DF43B57468}"/>
              </a:ext>
            </a:extLst>
          </p:cNvPr>
          <p:cNvSpPr>
            <a:spLocks noGrp="1"/>
          </p:cNvSpPr>
          <p:nvPr>
            <p:ph idx="10"/>
          </p:nvPr>
        </p:nvSpPr>
        <p:spPr>
          <a:xfrm>
            <a:off x="502545" y="829033"/>
            <a:ext cx="4663440" cy="5780267"/>
          </a:xfrm>
        </p:spPr>
        <p:txBody>
          <a:bodyPr vert="horz" lIns="91440" tIns="45720" rIns="91440" bIns="45720" rtlCol="0" anchor="t">
            <a:noAutofit/>
          </a:bodyPr>
          <a:lstStyle/>
          <a:p>
            <a:pPr marL="342900" indent="-342900">
              <a:buChar char="•"/>
            </a:pPr>
            <a:r>
              <a:rPr lang="en-US" sz="1800" b="1" dirty="0">
                <a:ea typeface="+mn-lt"/>
                <a:cs typeface="+mn-lt"/>
              </a:rPr>
              <a:t>CUST_ID: </a:t>
            </a:r>
            <a:r>
              <a:rPr lang="en-US" sz="1800" dirty="0">
                <a:ea typeface="+mn-lt"/>
                <a:cs typeface="+mn-lt"/>
              </a:rPr>
              <a:t>Customer ID or identifier.</a:t>
            </a:r>
          </a:p>
          <a:p>
            <a:pPr marL="342900" indent="-342900">
              <a:buChar char="•"/>
            </a:pPr>
            <a:r>
              <a:rPr lang="en-US" sz="1800" b="1" dirty="0">
                <a:ea typeface="+mn-lt"/>
                <a:cs typeface="+mn-lt"/>
              </a:rPr>
              <a:t>BALANCE:</a:t>
            </a:r>
            <a:r>
              <a:rPr lang="en-US" sz="1800" dirty="0">
                <a:ea typeface="+mn-lt"/>
                <a:cs typeface="+mn-lt"/>
              </a:rPr>
              <a:t> Current account balance.</a:t>
            </a:r>
          </a:p>
          <a:p>
            <a:pPr marL="342900" indent="-342900">
              <a:buChar char="•"/>
            </a:pPr>
            <a:r>
              <a:rPr lang="en-US" sz="1800" b="1" dirty="0">
                <a:ea typeface="+mn-lt"/>
                <a:cs typeface="+mn-lt"/>
              </a:rPr>
              <a:t>BALANCE_FREQUENCY:</a:t>
            </a:r>
            <a:r>
              <a:rPr lang="en-US" sz="1800" dirty="0">
                <a:ea typeface="+mn-lt"/>
                <a:cs typeface="+mn-lt"/>
              </a:rPr>
              <a:t> Frequency of maintaining a balance.</a:t>
            </a:r>
          </a:p>
          <a:p>
            <a:pPr marL="342900" indent="-342900">
              <a:buChar char="•"/>
            </a:pPr>
            <a:r>
              <a:rPr lang="en-US" sz="1800" b="1" dirty="0">
                <a:ea typeface="+mn-lt"/>
                <a:cs typeface="+mn-lt"/>
              </a:rPr>
              <a:t>PURCHASES:</a:t>
            </a:r>
            <a:r>
              <a:rPr lang="en-US" sz="1800" dirty="0">
                <a:ea typeface="+mn-lt"/>
                <a:cs typeface="+mn-lt"/>
              </a:rPr>
              <a:t> Total purchases made.</a:t>
            </a:r>
          </a:p>
          <a:p>
            <a:pPr marL="342900" indent="-342900">
              <a:buChar char="•"/>
            </a:pPr>
            <a:r>
              <a:rPr lang="en-US" sz="1800" b="1" dirty="0">
                <a:ea typeface="+mn-lt"/>
                <a:cs typeface="+mn-lt"/>
              </a:rPr>
              <a:t>ONEOFF_PURCHASES:</a:t>
            </a:r>
            <a:r>
              <a:rPr lang="en-US" sz="1800" dirty="0">
                <a:ea typeface="+mn-lt"/>
                <a:cs typeface="+mn-lt"/>
              </a:rPr>
              <a:t> Purchases made as one-time transactions.</a:t>
            </a:r>
          </a:p>
          <a:p>
            <a:pPr marL="342900" indent="-342900">
              <a:buChar char="•"/>
            </a:pPr>
            <a:r>
              <a:rPr lang="en-US" sz="1800" b="1" dirty="0">
                <a:ea typeface="+mn-lt"/>
                <a:cs typeface="+mn-lt"/>
              </a:rPr>
              <a:t>INSTALLMENTS_PURCHASES:</a:t>
            </a:r>
            <a:r>
              <a:rPr lang="en-US" sz="1800" dirty="0">
                <a:ea typeface="+mn-lt"/>
                <a:cs typeface="+mn-lt"/>
              </a:rPr>
              <a:t> Purchases made in installments.</a:t>
            </a:r>
          </a:p>
          <a:p>
            <a:pPr marL="342900" indent="-342900">
              <a:buChar char="•"/>
            </a:pPr>
            <a:r>
              <a:rPr lang="en-US" sz="1800" b="1" dirty="0">
                <a:ea typeface="+mn-lt"/>
                <a:cs typeface="+mn-lt"/>
              </a:rPr>
              <a:t>CASH_ADVANCE:</a:t>
            </a:r>
            <a:r>
              <a:rPr lang="en-US" sz="1800" dirty="0">
                <a:ea typeface="+mn-lt"/>
                <a:cs typeface="+mn-lt"/>
              </a:rPr>
              <a:t> Total cash advances taken.</a:t>
            </a:r>
          </a:p>
          <a:p>
            <a:pPr marL="342900" indent="-342900">
              <a:buChar char="•"/>
            </a:pPr>
            <a:r>
              <a:rPr lang="en-US" sz="1800" b="1" dirty="0">
                <a:ea typeface="+mn-lt"/>
                <a:cs typeface="+mn-lt"/>
              </a:rPr>
              <a:t>PURCHASES_FREQUENCY:</a:t>
            </a:r>
            <a:r>
              <a:rPr lang="en-US" sz="1800" dirty="0">
                <a:ea typeface="+mn-lt"/>
                <a:cs typeface="+mn-lt"/>
              </a:rPr>
              <a:t> Frequency of purchase transactions.</a:t>
            </a:r>
          </a:p>
          <a:p>
            <a:pPr marL="342900" indent="-342900">
              <a:buChar char="•"/>
            </a:pPr>
            <a:r>
              <a:rPr lang="en-US" sz="1800" b="1" dirty="0">
                <a:ea typeface="+mn-lt"/>
                <a:cs typeface="+mn-lt"/>
              </a:rPr>
              <a:t>ONEOFF_PURCHASES_FREQUENCY:</a:t>
            </a:r>
            <a:r>
              <a:rPr lang="en-US" sz="1800" dirty="0">
                <a:ea typeface="+mn-lt"/>
                <a:cs typeface="+mn-lt"/>
              </a:rPr>
              <a:t> Frequency of one-off purchase transactions.</a:t>
            </a:r>
          </a:p>
          <a:p>
            <a:pPr marL="342900" indent="-342900">
              <a:buChar char="•"/>
            </a:pPr>
            <a:r>
              <a:rPr lang="en-US" sz="1800" b="1" dirty="0">
                <a:ea typeface="+mn-lt"/>
                <a:cs typeface="+mn-lt"/>
              </a:rPr>
              <a:t>PURCHASES_INSTALLMENTS_FREQUENCY:</a:t>
            </a:r>
            <a:r>
              <a:rPr lang="en-US" sz="1800" dirty="0">
                <a:ea typeface="+mn-lt"/>
                <a:cs typeface="+mn-lt"/>
              </a:rPr>
              <a:t> Frequency of installment purchase transactions.</a:t>
            </a:r>
            <a:endParaRPr lang="en-US" sz="1800" dirty="0"/>
          </a:p>
        </p:txBody>
      </p:sp>
    </p:spTree>
    <p:extLst>
      <p:ext uri="{BB962C8B-B14F-4D97-AF65-F5344CB8AC3E}">
        <p14:creationId xmlns:p14="http://schemas.microsoft.com/office/powerpoint/2010/main" val="23312431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DF434-28DB-4621-A497-D62C41CE0419}"/>
              </a:ext>
            </a:extLst>
          </p:cNvPr>
          <p:cNvSpPr>
            <a:spLocks noGrp="1"/>
          </p:cNvSpPr>
          <p:nvPr>
            <p:ph type="title"/>
          </p:nvPr>
        </p:nvSpPr>
        <p:spPr>
          <a:xfrm>
            <a:off x="1167492" y="381000"/>
            <a:ext cx="9779183" cy="1325563"/>
          </a:xfrm>
        </p:spPr>
        <p:txBody>
          <a:bodyPr/>
          <a:lstStyle/>
          <a:p>
            <a:r>
              <a:rPr lang="en-US" dirty="0"/>
              <a:t>Main</a:t>
            </a:r>
            <a:r>
              <a:rPr lang="en-US" dirty="0">
                <a:ea typeface="+mj-lt"/>
                <a:cs typeface="+mj-lt"/>
              </a:rPr>
              <a:t> Objective of the analysis:</a:t>
            </a:r>
            <a:endParaRPr lang="en-US" dirty="0"/>
          </a:p>
        </p:txBody>
      </p:sp>
      <p:sp>
        <p:nvSpPr>
          <p:cNvPr id="3" name="Content Placeholder 2">
            <a:extLst>
              <a:ext uri="{FF2B5EF4-FFF2-40B4-BE49-F238E27FC236}">
                <a16:creationId xmlns:a16="http://schemas.microsoft.com/office/drawing/2014/main" id="{22788C46-D0BC-4307-AE55-7601A139E7CB}"/>
              </a:ext>
            </a:extLst>
          </p:cNvPr>
          <p:cNvSpPr>
            <a:spLocks noGrp="1"/>
          </p:cNvSpPr>
          <p:nvPr>
            <p:ph idx="1"/>
          </p:nvPr>
        </p:nvSpPr>
        <p:spPr>
          <a:xfrm>
            <a:off x="1167493" y="2017467"/>
            <a:ext cx="9796699" cy="2963919"/>
          </a:xfrm>
        </p:spPr>
        <p:txBody>
          <a:bodyPr vert="horz" lIns="91440" tIns="45720" rIns="91440" bIns="45720" rtlCol="0" anchor="t">
            <a:normAutofit/>
          </a:bodyPr>
          <a:lstStyle/>
          <a:p>
            <a:r>
              <a:rPr lang="en-US" dirty="0">
                <a:ea typeface="+mn-lt"/>
                <a:cs typeface="+mn-lt"/>
              </a:rPr>
              <a:t>In this section, we will conduct a thorough examination of the dataset using various Exploratory Data Analysis (EDA) methods. These methods will involve investigating null values, assessing data skewness, and employing data visualization. Additionally, we will illustrate the relationships between the dataset's features to facilitate feature engineering and data cleaning processes.</a:t>
            </a:r>
            <a:endParaRPr lang="en-US" dirty="0"/>
          </a:p>
        </p:txBody>
      </p:sp>
      <p:sp>
        <p:nvSpPr>
          <p:cNvPr id="5" name="Footer Placeholder 4">
            <a:extLst>
              <a:ext uri="{FF2B5EF4-FFF2-40B4-BE49-F238E27FC236}">
                <a16:creationId xmlns:a16="http://schemas.microsoft.com/office/drawing/2014/main" id="{6209FEB4-4C5C-EB43-9696-7B42453DB79B}"/>
              </a:ext>
            </a:extLst>
          </p:cNvPr>
          <p:cNvSpPr>
            <a:spLocks noGrp="1"/>
          </p:cNvSpPr>
          <p:nvPr>
            <p:ph type="ftr" sz="quarter" idx="3"/>
          </p:nvPr>
        </p:nvSpPr>
        <p:spPr>
          <a:xfrm>
            <a:off x="4038600" y="6356350"/>
            <a:ext cx="4114800" cy="365125"/>
          </a:xfrm>
        </p:spPr>
        <p:txBody>
          <a:bodyPr/>
          <a:lstStyle/>
          <a:p>
            <a:r>
              <a:rPr lang="en-US" dirty="0"/>
              <a:t>Market</a:t>
            </a:r>
            <a:r>
              <a:rPr lang="en-US" dirty="0">
                <a:ea typeface="+mn-lt"/>
                <a:cs typeface="+mn-lt"/>
              </a:rPr>
              <a:t> Segmentation In Insurance </a:t>
            </a:r>
            <a:endParaRPr lang="en-US" dirty="0"/>
          </a:p>
        </p:txBody>
      </p:sp>
      <p:sp>
        <p:nvSpPr>
          <p:cNvPr id="6" name="Slide Number Placeholder 5">
            <a:extLst>
              <a:ext uri="{FF2B5EF4-FFF2-40B4-BE49-F238E27FC236}">
                <a16:creationId xmlns:a16="http://schemas.microsoft.com/office/drawing/2014/main" id="{60D470D0-6D64-5E42-9515-048F8779CD5E}"/>
              </a:ext>
            </a:extLst>
          </p:cNvPr>
          <p:cNvSpPr>
            <a:spLocks noGrp="1"/>
          </p:cNvSpPr>
          <p:nvPr>
            <p:ph type="sldNum" sz="quarter" idx="4"/>
          </p:nvPr>
        </p:nvSpPr>
        <p:spPr>
          <a:xfrm>
            <a:off x="10153276" y="6356350"/>
            <a:ext cx="1657723" cy="365125"/>
          </a:xfrm>
        </p:spPr>
        <p:txBody>
          <a:bodyPr/>
          <a:lstStyle/>
          <a:p>
            <a:fld id="{294A09A9-5501-47C1-A89A-A340965A2BE2}" type="slidenum">
              <a:rPr lang="en-US" smtClean="0"/>
              <a:pPr/>
              <a:t>7</a:t>
            </a:fld>
            <a:endParaRPr lang="en-US" dirty="0"/>
          </a:p>
        </p:txBody>
      </p:sp>
    </p:spTree>
    <p:extLst>
      <p:ext uri="{BB962C8B-B14F-4D97-AF65-F5344CB8AC3E}">
        <p14:creationId xmlns:p14="http://schemas.microsoft.com/office/powerpoint/2010/main" val="4018674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0295B-54B9-4937-90E3-BAB9CE69E30B}"/>
              </a:ext>
            </a:extLst>
          </p:cNvPr>
          <p:cNvSpPr>
            <a:spLocks noGrp="1"/>
          </p:cNvSpPr>
          <p:nvPr>
            <p:ph type="ctrTitle"/>
          </p:nvPr>
        </p:nvSpPr>
        <p:spPr>
          <a:xfrm>
            <a:off x="589425" y="1987814"/>
            <a:ext cx="6911567" cy="2378842"/>
          </a:xfrm>
        </p:spPr>
        <p:txBody>
          <a:bodyPr/>
          <a:lstStyle/>
          <a:p>
            <a:r>
              <a:rPr lang="en-US" b="0" dirty="0"/>
              <a:t>Exploratory</a:t>
            </a:r>
            <a:r>
              <a:rPr lang="en-US" b="0" dirty="0">
                <a:ea typeface="+mj-lt"/>
                <a:cs typeface="+mj-lt"/>
              </a:rPr>
              <a:t> Data Analysis (EDA) and</a:t>
            </a:r>
            <a:endParaRPr lang="en-US" dirty="0"/>
          </a:p>
          <a:p>
            <a:r>
              <a:rPr lang="en-US" b="0" dirty="0">
                <a:ea typeface="+mj-lt"/>
                <a:cs typeface="+mj-lt"/>
              </a:rPr>
              <a:t>Feature Engineering</a:t>
            </a:r>
            <a:endParaRPr lang="en-US" dirty="0"/>
          </a:p>
        </p:txBody>
      </p:sp>
    </p:spTree>
    <p:extLst>
      <p:ext uri="{BB962C8B-B14F-4D97-AF65-F5344CB8AC3E}">
        <p14:creationId xmlns:p14="http://schemas.microsoft.com/office/powerpoint/2010/main" val="5337910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56B7E-1633-44AB-8584-82DF5B726834}"/>
              </a:ext>
            </a:extLst>
          </p:cNvPr>
          <p:cNvSpPr>
            <a:spLocks noGrp="1"/>
          </p:cNvSpPr>
          <p:nvPr>
            <p:ph type="title"/>
          </p:nvPr>
        </p:nvSpPr>
        <p:spPr>
          <a:xfrm>
            <a:off x="1027354" y="-179552"/>
            <a:ext cx="9796700" cy="852598"/>
          </a:xfrm>
        </p:spPr>
        <p:txBody>
          <a:bodyPr/>
          <a:lstStyle/>
          <a:p>
            <a:r>
              <a:rPr lang="en-US" dirty="0"/>
              <a:t>Exploratory Data Analysis 01</a:t>
            </a:r>
          </a:p>
        </p:txBody>
      </p:sp>
      <p:sp>
        <p:nvSpPr>
          <p:cNvPr id="4" name="Content Placeholder 3">
            <a:extLst>
              <a:ext uri="{FF2B5EF4-FFF2-40B4-BE49-F238E27FC236}">
                <a16:creationId xmlns:a16="http://schemas.microsoft.com/office/drawing/2014/main" id="{950677C9-3E42-427F-93B8-526692906471}"/>
              </a:ext>
            </a:extLst>
          </p:cNvPr>
          <p:cNvSpPr>
            <a:spLocks noGrp="1"/>
          </p:cNvSpPr>
          <p:nvPr>
            <p:ph idx="1"/>
          </p:nvPr>
        </p:nvSpPr>
        <p:spPr>
          <a:xfrm>
            <a:off x="6308803" y="1696135"/>
            <a:ext cx="4663440" cy="3161439"/>
          </a:xfrm>
        </p:spPr>
        <p:txBody>
          <a:bodyPr vert="horz" lIns="91440" tIns="45720" rIns="91440" bIns="45720" rtlCol="0" anchor="t">
            <a:normAutofit lnSpcReduction="10000"/>
          </a:bodyPr>
          <a:lstStyle/>
          <a:p>
            <a:pPr marL="342900" indent="-342900">
              <a:buChar char="•"/>
            </a:pPr>
            <a:r>
              <a:rPr lang="en-US" dirty="0"/>
              <a:t>First of all, we dropped the CUST_ID column since it will be irrelevant for our machine learning algorithm.</a:t>
            </a:r>
          </a:p>
          <a:p>
            <a:pPr marL="342900" indent="-342900">
              <a:buChar char="•"/>
            </a:pPr>
            <a:r>
              <a:rPr lang="en-US" dirty="0"/>
              <a:t>Then, we treated the missing values by replacing the </a:t>
            </a:r>
            <a:r>
              <a:rPr lang="en-US" dirty="0" err="1"/>
              <a:t>NaN</a:t>
            </a:r>
            <a:r>
              <a:rPr lang="en-US" dirty="0"/>
              <a:t> with the mean value of the numerical columns and the modal value of the categorical columns with where MINIMUM_PAYMENTS and CREDIT_LIMIT columns contains 313 and 1 missing values respectively.</a:t>
            </a:r>
          </a:p>
        </p:txBody>
      </p:sp>
      <p:sp>
        <p:nvSpPr>
          <p:cNvPr id="8" name="Footer Placeholder 7">
            <a:extLst>
              <a:ext uri="{FF2B5EF4-FFF2-40B4-BE49-F238E27FC236}">
                <a16:creationId xmlns:a16="http://schemas.microsoft.com/office/drawing/2014/main" id="{0DD1986A-9AF9-5C45-BE85-20D5AA267AE1}"/>
              </a:ext>
            </a:extLst>
          </p:cNvPr>
          <p:cNvSpPr>
            <a:spLocks noGrp="1"/>
          </p:cNvSpPr>
          <p:nvPr>
            <p:ph type="ftr" sz="quarter" idx="3"/>
          </p:nvPr>
        </p:nvSpPr>
        <p:spPr>
          <a:xfrm>
            <a:off x="4038600" y="6610349"/>
            <a:ext cx="4114800" cy="216229"/>
          </a:xfrm>
        </p:spPr>
        <p:txBody>
          <a:bodyPr/>
          <a:lstStyle/>
          <a:p>
            <a:r>
              <a:rPr lang="en-US" dirty="0">
                <a:ea typeface="+mn-lt"/>
                <a:cs typeface="+mn-lt"/>
              </a:rPr>
              <a:t>Market Segmentation In Insurance </a:t>
            </a:r>
          </a:p>
          <a:p>
            <a:endParaRPr lang="en-US" dirty="0"/>
          </a:p>
        </p:txBody>
      </p:sp>
      <p:sp>
        <p:nvSpPr>
          <p:cNvPr id="9" name="Slide Number Placeholder 8">
            <a:extLst>
              <a:ext uri="{FF2B5EF4-FFF2-40B4-BE49-F238E27FC236}">
                <a16:creationId xmlns:a16="http://schemas.microsoft.com/office/drawing/2014/main" id="{6FD448B0-743E-0045-8131-69B4EEC58365}"/>
              </a:ext>
            </a:extLst>
          </p:cNvPr>
          <p:cNvSpPr>
            <a:spLocks noGrp="1"/>
          </p:cNvSpPr>
          <p:nvPr>
            <p:ph type="sldNum" sz="quarter" idx="4"/>
          </p:nvPr>
        </p:nvSpPr>
        <p:spPr>
          <a:xfrm>
            <a:off x="10153276" y="6356350"/>
            <a:ext cx="1657723" cy="365125"/>
          </a:xfrm>
        </p:spPr>
        <p:txBody>
          <a:bodyPr/>
          <a:lstStyle/>
          <a:p>
            <a:fld id="{294A09A9-5501-47C1-A89A-A340965A2BE2}" type="slidenum">
              <a:rPr lang="en-US" smtClean="0"/>
              <a:pPr/>
              <a:t>9</a:t>
            </a:fld>
            <a:endParaRPr lang="en-US" dirty="0"/>
          </a:p>
        </p:txBody>
      </p:sp>
      <p:pic>
        <p:nvPicPr>
          <p:cNvPr id="7" name="Content Placeholder 6" descr="A screen shot of a computer code&#10;&#10;Description automatically generated">
            <a:extLst>
              <a:ext uri="{FF2B5EF4-FFF2-40B4-BE49-F238E27FC236}">
                <a16:creationId xmlns:a16="http://schemas.microsoft.com/office/drawing/2014/main" id="{89405CD6-6A3A-02AE-72C1-EC2DFA9CC46B}"/>
              </a:ext>
            </a:extLst>
          </p:cNvPr>
          <p:cNvPicPr>
            <a:picLocks noGrp="1" noChangeAspect="1"/>
          </p:cNvPicPr>
          <p:nvPr>
            <p:ph idx="10"/>
          </p:nvPr>
        </p:nvPicPr>
        <p:blipFill>
          <a:blip r:embed="rId2"/>
          <a:stretch>
            <a:fillRect/>
          </a:stretch>
        </p:blipFill>
        <p:spPr>
          <a:xfrm>
            <a:off x="1029011" y="1004203"/>
            <a:ext cx="5073197" cy="5228474"/>
          </a:xfrm>
        </p:spPr>
      </p:pic>
    </p:spTree>
    <p:extLst>
      <p:ext uri="{BB962C8B-B14F-4D97-AF65-F5344CB8AC3E}">
        <p14:creationId xmlns:p14="http://schemas.microsoft.com/office/powerpoint/2010/main" val="1674201301"/>
      </p:ext>
    </p:extLst>
  </p:cSld>
  <p:clrMapOvr>
    <a:masterClrMapping/>
  </p:clrMapOvr>
</p:sld>
</file>

<file path=ppt/theme/theme1.xml><?xml version="1.0" encoding="utf-8"?>
<a:theme xmlns:a="http://schemas.openxmlformats.org/drawingml/2006/main" name="Custom">
  <a:themeElements>
    <a:clrScheme name="Universal Color Block">
      <a:dk1>
        <a:srgbClr val="000000"/>
      </a:dk1>
      <a:lt1>
        <a:srgbClr val="FFFFFF"/>
      </a:lt1>
      <a:dk2>
        <a:srgbClr val="44546A"/>
      </a:dk2>
      <a:lt2>
        <a:srgbClr val="E7E6E6"/>
      </a:lt2>
      <a:accent1>
        <a:srgbClr val="0068FF"/>
      </a:accent1>
      <a:accent2>
        <a:srgbClr val="DAE5EF"/>
      </a:accent2>
      <a:accent3>
        <a:srgbClr val="637183"/>
      </a:accent3>
      <a:accent4>
        <a:srgbClr val="434E5E"/>
      </a:accent4>
      <a:accent5>
        <a:srgbClr val="5B9BD5"/>
      </a:accent5>
      <a:accent6>
        <a:srgbClr val="70AD47"/>
      </a:accent6>
      <a:hlink>
        <a:srgbClr val="0563C1"/>
      </a:hlink>
      <a:folHlink>
        <a:srgbClr val="954F72"/>
      </a:folHlink>
    </a:clrScheme>
    <a:fontScheme name="Custom 75">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9A5FA357-B0DF-4EFE-A910-4D3F993A1AA1}"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Background xmlns="71af3243-3dd4-4a8d-8c0d-dd76da1f02a5">false</Background>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7" ma:contentTypeDescription="Create a new document." ma:contentTypeScope="" ma:versionID="c6f9a84f66a9c8b9a21755b9ffafb945">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27df39e3e7036dff54f89ddd5805ce72"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342FAFE-88B4-49B4-9588-86CB0E564E50}">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42076B5C-85B0-4D30-852D-5E5312EEA93B}">
  <ds:schemaRefs>
    <ds:schemaRef ds:uri="http://schemas.microsoft.com/sharepoint/v3/contenttype/forms"/>
  </ds:schemaRefs>
</ds:datastoreItem>
</file>

<file path=customXml/itemProps3.xml><?xml version="1.0" encoding="utf-8"?>
<ds:datastoreItem xmlns:ds="http://schemas.openxmlformats.org/officeDocument/2006/customXml" ds:itemID="{E8712FB6-F9AC-4C49-A3AA-769EEB72C75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TM45331398</Template>
  <TotalTime>0</TotalTime>
  <Words>422</Words>
  <Application>Microsoft Office PowerPoint</Application>
  <PresentationFormat>Widescreen</PresentationFormat>
  <Paragraphs>142</Paragraphs>
  <Slides>30</Slides>
  <Notes>0</Notes>
  <HiddenSlides>0</HiddenSlides>
  <MMClips>0</MMClips>
  <ScaleCrop>false</ScaleCrop>
  <HeadingPairs>
    <vt:vector size="4" baseType="variant">
      <vt:variant>
        <vt:lpstr>Theme</vt:lpstr>
      </vt:variant>
      <vt:variant>
        <vt:i4>1</vt:i4>
      </vt:variant>
      <vt:variant>
        <vt:lpstr>Slide Titles</vt:lpstr>
      </vt:variant>
      <vt:variant>
        <vt:i4>30</vt:i4>
      </vt:variant>
    </vt:vector>
  </HeadingPairs>
  <TitlesOfParts>
    <vt:vector size="31" baseType="lpstr">
      <vt:lpstr>Custom</vt:lpstr>
      <vt:lpstr>Market Segmentation In Insurance</vt:lpstr>
      <vt:lpstr>Contents</vt:lpstr>
      <vt:lpstr>Dataset Description</vt:lpstr>
      <vt:lpstr>Introduction</vt:lpstr>
      <vt:lpstr>Dataset Description 01</vt:lpstr>
      <vt:lpstr>Dataset Description 02</vt:lpstr>
      <vt:lpstr>Main Objective of the analysis:</vt:lpstr>
      <vt:lpstr>Exploratory Data Analysis (EDA) and Feature Engineering</vt:lpstr>
      <vt:lpstr>Exploratory Data Analysis 01</vt:lpstr>
      <vt:lpstr>Exploratory Data Analysis 02</vt:lpstr>
      <vt:lpstr>Exploratory Data Analysis 03</vt:lpstr>
      <vt:lpstr>Exploratory Data Analysis 03</vt:lpstr>
      <vt:lpstr>Exploratory Data Analysis 04</vt:lpstr>
      <vt:lpstr>Exploratory Data Analysis 05</vt:lpstr>
      <vt:lpstr>Featuring Engineering 01</vt:lpstr>
      <vt:lpstr>Featuring Engineering 02</vt:lpstr>
      <vt:lpstr>Machine Learning Analysis and Findings</vt:lpstr>
      <vt:lpstr>Machine Learning Analysis and Findings:</vt:lpstr>
      <vt:lpstr>Machine Learning Analysis 01</vt:lpstr>
      <vt:lpstr>Machine Learning Analysis 02</vt:lpstr>
      <vt:lpstr>Machine Learning Analysis 03</vt:lpstr>
      <vt:lpstr>Machine Learning Analysis 04</vt:lpstr>
      <vt:lpstr>Machine Learning Analysis 05</vt:lpstr>
      <vt:lpstr>Machine Learning Analysis 06</vt:lpstr>
      <vt:lpstr>Machine Learning Analysis 07</vt:lpstr>
      <vt:lpstr>Machine Learning Findings</vt:lpstr>
      <vt:lpstr>Model Flaws and Strength and Findings</vt:lpstr>
      <vt:lpstr>Machine flaws and Strength:</vt:lpstr>
      <vt:lpstr>Advanced Steps: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dc:title>
  <dc:creator/>
  <cp:lastModifiedBy/>
  <cp:revision>737</cp:revision>
  <dcterms:created xsi:type="dcterms:W3CDTF">2021-09-06T16:30:14Z</dcterms:created>
  <dcterms:modified xsi:type="dcterms:W3CDTF">2023-09-09T13:49:45Z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